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4ABFA"/>
    <a:srgbClr val="B9DDFD"/>
    <a:srgbClr val="6088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2F138-C0B7-49F6-B3A3-A55970ABCF5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AB3E22-0B49-489F-80DA-FDB6B5A85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CL009_0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25 Beautiful Velvet Textures To Add A Regal Smooth Touch To …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45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285720" y="285728"/>
            <a:ext cx="8572560" cy="6215106"/>
          </a:xfrm>
          <a:prstGeom prst="roundRect">
            <a:avLst>
              <a:gd name="adj" fmla="val 4300"/>
            </a:avLst>
          </a:prstGeom>
          <a:solidFill>
            <a:srgbClr val="54ABFA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2" name="Picture 10" descr="&amp;Kcy;&amp;rcy;&amp;acy;&amp;scy;&amp;ocy;&amp;tcy;&amp;acy; &amp;icy; &amp;dcy;&amp;ocy;&amp;bcy;&amp;rcy;&amp;ocy;&amp;tcy;&amp;acy; &amp;scy;&amp;pcy;&amp;acy;&amp;scy;&amp;iecy;&amp;tcy; &amp;mcy;&amp;icy;&amp;rcy; - &quot;&amp;Zcy;&amp;ocy;&amp;lcy;&amp;ocy;&amp;tcy;&amp;ocy;&amp;jcy; &amp;dcy;&amp;iecy;&amp;kcy;&amp;ocy;&amp;rcy; &amp;dcy;&amp;lcy;&amp;yacy; &amp;zcy;&amp;icy;&amp;mcy;&amp;ncy;&amp;icy;&amp;khcy; &amp;kcy;&amp;ocy;&amp;lcy;…"/>
          <p:cNvPicPr>
            <a:picLocks noChangeAspect="1" noChangeArrowheads="1"/>
          </p:cNvPicPr>
          <p:nvPr userDrawn="1"/>
        </p:nvPicPr>
        <p:blipFill>
          <a:blip r:embed="rId15"/>
          <a:srcRect t="24484"/>
          <a:stretch>
            <a:fillRect/>
          </a:stretch>
        </p:blipFill>
        <p:spPr bwMode="auto">
          <a:xfrm>
            <a:off x="1785918" y="-142900"/>
            <a:ext cx="4357718" cy="881365"/>
          </a:xfrm>
          <a:prstGeom prst="rect">
            <a:avLst/>
          </a:prstGeom>
          <a:noFill/>
        </p:spPr>
      </p:pic>
      <p:pic>
        <p:nvPicPr>
          <p:cNvPr id="16" name="Picture 6" descr="&amp;Vcy;&amp;icy;&amp;ncy;&amp;softcy;&amp;iecy;&amp;tcy;&amp;kcy;&amp;icy; - &amp;Ucy;&amp;zcy;&amp;ocy;&amp;rcy;&amp;ycy;, &amp;zcy;&amp;acy;&amp;vcy;&amp;icy;&amp;tcy;&amp;ucy;&amp;shcy;&amp;kcy;&amp;icy; &amp;icy; .&amp;tcy; &amp;dcy;.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13544453">
            <a:off x="-120671" y="2399811"/>
            <a:ext cx="2219181" cy="1997263"/>
          </a:xfrm>
          <a:prstGeom prst="rect">
            <a:avLst/>
          </a:prstGeom>
          <a:noFill/>
        </p:spPr>
      </p:pic>
      <p:pic>
        <p:nvPicPr>
          <p:cNvPr id="15" name="Picture 10" descr="&amp;Kcy;&amp;rcy;&amp;acy;&amp;scy;&amp;ocy;&amp;tcy;&amp;acy; &amp;icy; &amp;dcy;&amp;ocy;&amp;bcy;&amp;rcy;&amp;ocy;&amp;tcy;&amp;acy; &amp;scy;&amp;pcy;&amp;acy;&amp;scy;&amp;iecy;&amp;tcy; &amp;mcy;&amp;icy;&amp;rcy; - &quot;&amp;Zcy;&amp;ocy;&amp;lcy;&amp;ocy;&amp;tcy;&amp;ocy;&amp;jcy; &amp;dcy;&amp;iecy;&amp;kcy;&amp;ocy;&amp;rcy; &amp;dcy;&amp;lcy;&amp;yacy; &amp;zcy;&amp;icy;&amp;mcy;&amp;ncy;&amp;icy;&amp;khcy; &amp;kcy;&amp;ocy;&amp;lcy;…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10452863">
            <a:off x="4738554" y="216671"/>
            <a:ext cx="4357718" cy="1167117"/>
          </a:xfrm>
          <a:prstGeom prst="rect">
            <a:avLst/>
          </a:prstGeom>
          <a:noFill/>
        </p:spPr>
      </p:pic>
      <p:pic>
        <p:nvPicPr>
          <p:cNvPr id="13324" name="Picture 12" descr="&amp;Kcy;&amp;rcy;&amp;acy;&amp;scy;&amp;ocy;&amp;tcy;&amp;acy; &amp;icy; &amp;dcy;&amp;ocy;&amp;bcy;&amp;rcy;&amp;ocy;&amp;tcy;&amp;acy; &amp;scy;&amp;pcy;&amp;acy;&amp;scy;&amp;iecy;&amp;tcy; &amp;mcy;&amp;icy;&amp;rcy; - &quot;&amp;Zcy;&amp;ocy;&amp;lcy;&amp;ocy;&amp;tcy;&amp;ocy;&amp;jcy; &amp;dcy;&amp;iecy;&amp;kcy;&amp;ocy;&amp;rcy; &amp;dcy;&amp;lcy;&amp;yacy; &amp;zcy;&amp;icy;&amp;mcy;&amp;ncy;&amp;icy;&amp;khcy; &amp;kcy;&amp;ocy;&amp;lcy;&amp;lcy;&amp;acy;&amp;zhcy;&amp;iecy;&amp;jcy;&quot;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5400000">
            <a:off x="6735084" y="265799"/>
            <a:ext cx="2674715" cy="2143116"/>
          </a:xfrm>
          <a:prstGeom prst="rect">
            <a:avLst/>
          </a:prstGeom>
          <a:noFill/>
        </p:spPr>
      </p:pic>
      <p:pic>
        <p:nvPicPr>
          <p:cNvPr id="13326" name="Picture 14" descr="http://img-fotki.yandex.ru/get/6204/85751897.153/0_7b86b_725e52c_XL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7152408">
            <a:off x="-47045" y="4075570"/>
            <a:ext cx="1500198" cy="1427064"/>
          </a:xfrm>
          <a:prstGeom prst="rect">
            <a:avLst/>
          </a:prstGeom>
          <a:noFill/>
        </p:spPr>
      </p:pic>
      <p:pic>
        <p:nvPicPr>
          <p:cNvPr id="13318" name="Picture 6" descr="&amp;Zcy;&amp;ocy;&amp;lcy;&amp;ocy;&amp;tcy;&amp;acy;&amp;yacy; &amp;Zcy;&amp;icy;&amp;mcy;&amp;acy;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282" y="0"/>
            <a:ext cx="1714512" cy="2389564"/>
          </a:xfrm>
          <a:prstGeom prst="rect">
            <a:avLst/>
          </a:prstGeom>
          <a:noFill/>
        </p:spPr>
      </p:pic>
      <p:pic>
        <p:nvPicPr>
          <p:cNvPr id="23" name="Picture 10" descr="&amp;Kcy;&amp;rcy;&amp;acy;&amp;scy;&amp;ocy;&amp;tcy;&amp;acy; &amp;icy; &amp;dcy;&amp;ocy;&amp;bcy;&amp;rcy;&amp;ocy;&amp;tcy;&amp;acy; &amp;scy;&amp;pcy;&amp;acy;&amp;scy;&amp;iecy;&amp;tcy; &amp;mcy;&amp;icy;&amp;rcy; - &quot;&amp;Zcy;&amp;ocy;&amp;lcy;&amp;ocy;&amp;tcy;&amp;ocy;&amp;jcy; &amp;dcy;&amp;iecy;&amp;kcy;&amp;ocy;&amp;rcy; &amp;dcy;&amp;lcy;&amp;yacy; &amp;zcy;&amp;icy;&amp;mcy;&amp;ncy;&amp;icy;&amp;khcy; &amp;kcy;&amp;ocy;&amp;lcy;…"/>
          <p:cNvPicPr>
            <a:picLocks noChangeAspect="1" noChangeArrowheads="1"/>
          </p:cNvPicPr>
          <p:nvPr userDrawn="1"/>
        </p:nvPicPr>
        <p:blipFill>
          <a:blip r:embed="rId15"/>
          <a:srcRect t="24484"/>
          <a:stretch>
            <a:fillRect/>
          </a:stretch>
        </p:blipFill>
        <p:spPr bwMode="auto">
          <a:xfrm rot="10800000">
            <a:off x="3143240" y="5976635"/>
            <a:ext cx="4357718" cy="881365"/>
          </a:xfrm>
          <a:prstGeom prst="rect">
            <a:avLst/>
          </a:prstGeom>
          <a:noFill/>
        </p:spPr>
      </p:pic>
      <p:pic>
        <p:nvPicPr>
          <p:cNvPr id="13334" name="Picture 22" descr="&amp;Ncy;&amp;ocy;&amp;vcy;&amp;ocy;&amp;gcy;&amp;ocy;&amp;dcy;&amp;ncy;&amp;icy;&amp;jcy; &amp;scy;&amp;kcy;&amp;rcy;&amp;acy;&amp;pcy;-&amp;ncy;&amp;acy;&amp;bcy;&amp;ocy;&amp;rcy;. &amp;Ocy;&amp;bcy;&amp;scy;&amp;ucy;&amp;zhcy;&amp;dcy;&amp;iecy;&amp;ncy;&amp;icy;&amp;iecy; &amp;ncy;&amp;acy; LiveInternet - &amp;Rcy;&amp;ocy;&amp;scy;&amp;scy;&amp;icy;&amp;jcy;&amp;scy;…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 rot="2237081">
            <a:off x="7362950" y="2731596"/>
            <a:ext cx="2294751" cy="2441224"/>
          </a:xfrm>
          <a:prstGeom prst="rect">
            <a:avLst/>
          </a:prstGeom>
          <a:noFill/>
        </p:spPr>
      </p:pic>
      <p:pic>
        <p:nvPicPr>
          <p:cNvPr id="13328" name="Picture 16" descr="&amp;Pcy;&amp;lcy;&amp;iecy;&amp;jcy;&amp;kcy;&amp;acy;&amp;scy;&amp;tcy; &quot;&amp;Ncy;&amp;iecy;&amp;zhcy;&amp;ncy;&amp;ocy;&amp;gcy;&amp;ocy; &amp;Vcy;&amp;iecy;&amp;chcy;&amp;iecy;&amp;rcy;&amp;acy;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 rot="20807074">
            <a:off x="6728825" y="5091848"/>
            <a:ext cx="2247743" cy="1725143"/>
          </a:xfrm>
          <a:prstGeom prst="rect">
            <a:avLst/>
          </a:prstGeom>
          <a:noFill/>
        </p:spPr>
      </p:pic>
      <p:pic>
        <p:nvPicPr>
          <p:cNvPr id="24" name="Picture 10" descr="&amp;Kcy;&amp;rcy;&amp;acy;&amp;scy;&amp;ocy;&amp;tcy;&amp;acy; &amp;icy; &amp;dcy;&amp;ocy;&amp;bcy;&amp;rcy;&amp;ocy;&amp;tcy;&amp;acy; &amp;scy;&amp;pcy;&amp;acy;&amp;scy;&amp;iecy;&amp;tcy; &amp;mcy;&amp;icy;&amp;rcy; - &quot;&amp;Zcy;&amp;ocy;&amp;lcy;&amp;ocy;&amp;tcy;&amp;ocy;&amp;jcy; &amp;dcy;&amp;iecy;&amp;kcy;&amp;ocy;&amp;rcy; &amp;dcy;&amp;lcy;&amp;yacy; &amp;zcy;&amp;icy;&amp;mcy;&amp;ncy;&amp;icy;&amp;khcy; &amp;kcy;&amp;ocy;&amp;lcy;…"/>
          <p:cNvPicPr>
            <a:picLocks noChangeAspect="1" noChangeArrowheads="1"/>
          </p:cNvPicPr>
          <p:nvPr userDrawn="1"/>
        </p:nvPicPr>
        <p:blipFill>
          <a:blip r:embed="rId15"/>
          <a:srcRect t="24484"/>
          <a:stretch>
            <a:fillRect/>
          </a:stretch>
        </p:blipFill>
        <p:spPr bwMode="auto">
          <a:xfrm rot="21387685">
            <a:off x="165890" y="5634342"/>
            <a:ext cx="4357718" cy="881365"/>
          </a:xfrm>
          <a:prstGeom prst="rect">
            <a:avLst/>
          </a:prstGeom>
          <a:noFill/>
        </p:spPr>
      </p:pic>
      <p:pic>
        <p:nvPicPr>
          <p:cNvPr id="25" name="Picture 22" descr="&amp;Ncy;&amp;ocy;&amp;vcy;&amp;ocy;&amp;gcy;&amp;ocy;&amp;dcy;&amp;ncy;&amp;icy;&amp;jcy; &amp;scy;&amp;kcy;&amp;rcy;&amp;acy;&amp;pcy;-&amp;ncy;&amp;acy;&amp;bcy;&amp;ocy;&amp;rcy;. &amp;Ocy;&amp;bcy;&amp;scy;&amp;ucy;&amp;zhcy;&amp;dcy;&amp;iecy;&amp;ncy;&amp;icy;&amp;iecy; &amp;ncy;&amp;acy; LiveInternet - &amp;Rcy;&amp;ocy;&amp;scy;&amp;scy;&amp;icy;&amp;jcy;&amp;scy;…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 rot="7359588">
            <a:off x="526185" y="4812052"/>
            <a:ext cx="2294751" cy="24412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14" y="1428736"/>
            <a:ext cx="70009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Запорошила дорожки.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Разукрасила окошки.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Наконец-то ты пришла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нам волшебница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92867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714489"/>
            <a:ext cx="6643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Правописание безударных окончаний имен существительных в родительном и дательном падежах.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Вставьте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пропущенные окончания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деревн_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веточк_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веточк_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макушк_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шел по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тропинк_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около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грядк_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Снегурочк_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глупост_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внучк_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Вставьте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пропущенные окончания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algn="just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>Купил для </a:t>
            </a:r>
            <a:r>
              <a:rPr lang="ru-RU" dirty="0" err="1" smtClean="0"/>
              <a:t>дочер</a:t>
            </a:r>
            <a:r>
              <a:rPr lang="ru-RU" dirty="0" smtClean="0"/>
              <a:t>*</a:t>
            </a:r>
            <a:r>
              <a:rPr lang="ru-RU" dirty="0" smtClean="0"/>
              <a:t>, </a:t>
            </a:r>
            <a:r>
              <a:rPr lang="ru-RU" dirty="0" smtClean="0"/>
              <a:t>катались с </a:t>
            </a:r>
            <a:r>
              <a:rPr lang="ru-RU" dirty="0" err="1" smtClean="0"/>
              <a:t>горк</a:t>
            </a:r>
            <a:r>
              <a:rPr lang="ru-RU" dirty="0" smtClean="0"/>
              <a:t>*, </a:t>
            </a:r>
            <a:r>
              <a:rPr lang="ru-RU" dirty="0" smtClean="0"/>
              <a:t>по </a:t>
            </a:r>
            <a:r>
              <a:rPr lang="ru-RU" dirty="0" smtClean="0"/>
              <a:t>высок</a:t>
            </a:r>
            <a:r>
              <a:rPr lang="ru-RU" u="sng" dirty="0" smtClean="0"/>
              <a:t>*</a:t>
            </a:r>
            <a:r>
              <a:rPr lang="ru-RU" dirty="0" err="1" smtClean="0"/>
              <a:t>й</a:t>
            </a:r>
            <a:r>
              <a:rPr lang="ru-RU" dirty="0" smtClean="0"/>
              <a:t> берёз*, </a:t>
            </a:r>
            <a:r>
              <a:rPr lang="ru-RU" dirty="0" smtClean="0"/>
              <a:t>к лесной </a:t>
            </a:r>
            <a:r>
              <a:rPr lang="ru-RU" dirty="0" err="1" smtClean="0"/>
              <a:t>опушк</a:t>
            </a:r>
            <a:r>
              <a:rPr lang="ru-RU" dirty="0" smtClean="0"/>
              <a:t>*, </a:t>
            </a:r>
            <a:r>
              <a:rPr lang="ru-RU" dirty="0" smtClean="0"/>
              <a:t>выш</a:t>
            </a:r>
            <a:r>
              <a:rPr lang="ru-RU" u="sng" dirty="0" smtClean="0"/>
              <a:t>е</a:t>
            </a:r>
            <a:r>
              <a:rPr lang="ru-RU" dirty="0" smtClean="0"/>
              <a:t>л после </a:t>
            </a:r>
            <a:r>
              <a:rPr lang="ru-RU" dirty="0" err="1" smtClean="0"/>
              <a:t>болезн</a:t>
            </a:r>
            <a:r>
              <a:rPr lang="ru-RU" dirty="0" smtClean="0"/>
              <a:t>*, </a:t>
            </a:r>
            <a:r>
              <a:rPr lang="ru-RU" dirty="0" smtClean="0"/>
              <a:t>бег</a:t>
            </a:r>
            <a:r>
              <a:rPr lang="ru-RU" u="sng" dirty="0" smtClean="0"/>
              <a:t>а</a:t>
            </a:r>
            <a:r>
              <a:rPr lang="ru-RU" dirty="0" smtClean="0"/>
              <a:t>л по </a:t>
            </a:r>
            <a:r>
              <a:rPr lang="ru-RU" dirty="0" smtClean="0"/>
              <a:t>комнат*, </a:t>
            </a:r>
            <a:r>
              <a:rPr lang="ru-RU" dirty="0" smtClean="0"/>
              <a:t>ел без </a:t>
            </a:r>
            <a:r>
              <a:rPr lang="ru-RU" dirty="0" err="1" smtClean="0"/>
              <a:t>сол</a:t>
            </a:r>
            <a:r>
              <a:rPr lang="ru-RU" dirty="0" smtClean="0"/>
              <a:t>*, </a:t>
            </a:r>
            <a:r>
              <a:rPr lang="ru-RU" dirty="0" smtClean="0"/>
              <a:t>стоял у </a:t>
            </a:r>
            <a:r>
              <a:rPr lang="ru-RU" dirty="0" err="1" smtClean="0"/>
              <a:t>стеночк</a:t>
            </a:r>
            <a:r>
              <a:rPr lang="ru-RU" dirty="0" smtClean="0"/>
              <a:t>*, </a:t>
            </a:r>
            <a:r>
              <a:rPr lang="ru-RU" dirty="0" smtClean="0"/>
              <a:t>двиг</a:t>
            </a:r>
            <a:r>
              <a:rPr lang="ru-RU" u="sng" dirty="0" smtClean="0"/>
              <a:t>а</a:t>
            </a:r>
            <a:r>
              <a:rPr lang="ru-RU" dirty="0" smtClean="0"/>
              <a:t>лись к </a:t>
            </a:r>
            <a:r>
              <a:rPr lang="ru-RU" dirty="0" smtClean="0"/>
              <a:t>вершин*, </a:t>
            </a:r>
            <a:r>
              <a:rPr lang="ru-RU" dirty="0" smtClean="0"/>
              <a:t>приех</a:t>
            </a:r>
            <a:r>
              <a:rPr lang="ru-RU" u="sng" dirty="0" smtClean="0"/>
              <a:t>а</a:t>
            </a:r>
            <a:r>
              <a:rPr lang="ru-RU" dirty="0" smtClean="0"/>
              <a:t>л к </a:t>
            </a:r>
            <a:r>
              <a:rPr lang="ru-RU" dirty="0" err="1" smtClean="0"/>
              <a:t>дедушк</a:t>
            </a:r>
            <a:r>
              <a:rPr lang="ru-RU" dirty="0" smtClean="0"/>
              <a:t>*.</a:t>
            </a:r>
            <a:endParaRPr lang="ru-RU" dirty="0" smtClean="0"/>
          </a:p>
          <a:p>
            <a:pPr algn="just" eaLnBrk="1" hangingPunct="1">
              <a:buFont typeface="Arial" pitchFamily="34" charset="0"/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357718"/>
          </a:xfrm>
        </p:spPr>
        <p:txBody>
          <a:bodyPr/>
          <a:lstStyle/>
          <a:p>
            <a:pPr algn="just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/>
          </a:p>
          <a:p>
            <a:r>
              <a:rPr lang="ru-RU" sz="3600" dirty="0" smtClean="0"/>
              <a:t>Купил для дочери, катались с горки, по высок</a:t>
            </a:r>
            <a:r>
              <a:rPr lang="ru-RU" sz="3600" u="sng" dirty="0" smtClean="0"/>
              <a:t>о</a:t>
            </a:r>
            <a:r>
              <a:rPr lang="ru-RU" sz="3600" dirty="0" smtClean="0"/>
              <a:t>й берёзе, к лесной опушке, выш</a:t>
            </a:r>
            <a:r>
              <a:rPr lang="ru-RU" sz="3600" u="sng" dirty="0" smtClean="0"/>
              <a:t>е</a:t>
            </a:r>
            <a:r>
              <a:rPr lang="ru-RU" sz="3600" dirty="0" smtClean="0"/>
              <a:t>л после болезни, бег</a:t>
            </a:r>
            <a:r>
              <a:rPr lang="ru-RU" sz="3600" u="sng" dirty="0" smtClean="0"/>
              <a:t>а</a:t>
            </a:r>
            <a:r>
              <a:rPr lang="ru-RU" sz="3600" dirty="0" smtClean="0"/>
              <a:t>л по комнате, ел без соли, стоял у стеночки, двиг</a:t>
            </a:r>
            <a:r>
              <a:rPr lang="ru-RU" sz="3600" u="sng" dirty="0" smtClean="0"/>
              <a:t>а</a:t>
            </a:r>
            <a:r>
              <a:rPr lang="ru-RU" sz="3600" dirty="0" smtClean="0"/>
              <a:t>лись к вершине, приех</a:t>
            </a:r>
            <a:r>
              <a:rPr lang="ru-RU" sz="3600" u="sng" dirty="0" smtClean="0"/>
              <a:t>а</a:t>
            </a:r>
            <a:r>
              <a:rPr lang="ru-RU" sz="3600" dirty="0" smtClean="0"/>
              <a:t>л к дедушке.</a:t>
            </a:r>
          </a:p>
          <a:p>
            <a:r>
              <a:rPr lang="ru-RU" sz="3600" i="1" dirty="0" smtClean="0"/>
              <a:t> </a:t>
            </a:r>
            <a:endParaRPr lang="ru-RU" sz="3600" dirty="0" smtClean="0"/>
          </a:p>
          <a:p>
            <a:pPr algn="just" eaLnBrk="1" hangingPunct="1">
              <a:buFont typeface="Arial" pitchFamily="34" charset="0"/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2097"/>
          </a:xfrm>
        </p:spPr>
        <p:txBody>
          <a:bodyPr/>
          <a:lstStyle/>
          <a:p>
            <a:pPr algn="just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/>
          </a:p>
          <a:p>
            <a:pPr algn="just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Дети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горка, санки.</a:t>
            </a:r>
          </a:p>
          <a:p>
            <a:pPr algn="just" eaLnBrk="1" hangingPunct="1">
              <a:buFont typeface="Arial" pitchFamily="34" charset="0"/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предложение.</a:t>
            </a:r>
            <a:endParaRPr lang="ru-RU" dirty="0"/>
          </a:p>
        </p:txBody>
      </p:sp>
      <p:pic>
        <p:nvPicPr>
          <p:cNvPr id="5" name="Picture 4" descr="Картинка 21 из 5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4786346" cy="37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161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           Вставьте пропущенные окончания</vt:lpstr>
      <vt:lpstr>           Вставьте пропущенные окончания</vt:lpstr>
      <vt:lpstr>Слайд 5</vt:lpstr>
      <vt:lpstr>Составьте предложение.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16</cp:revision>
  <dcterms:created xsi:type="dcterms:W3CDTF">2014-11-25T16:27:51Z</dcterms:created>
  <dcterms:modified xsi:type="dcterms:W3CDTF">2014-12-04T19:55:34Z</dcterms:modified>
</cp:coreProperties>
</file>