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8" r:id="rId7"/>
    <p:sldId id="262" r:id="rId8"/>
    <p:sldId id="261" r:id="rId9"/>
    <p:sldId id="267" r:id="rId10"/>
    <p:sldId id="263" r:id="rId11"/>
    <p:sldId id="264" r:id="rId12"/>
    <p:sldId id="265" r:id="rId13"/>
    <p:sldId id="266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0F6004"/>
    <a:srgbClr val="6CF13D"/>
    <a:srgbClr val="4CF65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0D0F1-DAA8-425C-AE53-A57E90D5C3E0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51756-779A-41D3-B8E3-36DD52F60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AD4B7-637D-4BF7-B4B5-3FC6BD353207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6790E-A3BF-4491-BDC6-A4C354C6B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7ED66-2E33-44A2-9964-FDCBF5B4EBBF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F1B80-0A28-467C-8692-0B41DB8566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4F769-47D1-4F3A-A9F5-973EDD52907C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EFB66-5D3C-4442-A86F-1D5681F81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059BB-78DB-4593-8BA0-542874F5350F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9B6C1-E8BE-4A46-A582-24D774C204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0B22F-81E8-4D57-AF49-A8CE4BA76A6F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9F73B-A745-4241-8ED1-0CE4DCB5CC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F9F2C-E37A-4C7A-AC7E-E8C1C21037E9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ED6CF-7B60-4432-89DF-442167C675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38DF-7BC7-42E5-B8F0-58F7115B87E6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9C660-5DF5-4781-A434-1126B073C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A1DED-9BE3-4313-9836-0BF6D26BEA73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B0D4-0663-445F-B1D2-3C917BE7D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789B2-CA48-4293-8F11-ADD227D9E21B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4E878-91F5-4CF2-965A-902CB807DB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C870A-9F54-4D38-B779-94DC636F7FAB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D7A80-EFEA-43B0-AD8F-1634168E9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CF2D87-34E5-4793-9900-5DAB7D11089A}" type="datetimeFigureOut">
              <a:rPr lang="ru-RU"/>
              <a:pPr>
                <a:defRPr/>
              </a:pPr>
              <a:t>01.04.2014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B17835-3C47-416B-B324-7D15D146D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388" y="188913"/>
            <a:ext cx="8785225" cy="6480175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2" descr="D:\Лидия\шаблоны\для работы\ramki\button4_Highlight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411413" y="260350"/>
            <a:ext cx="403225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Повторение изученного </a:t>
            </a:r>
            <a:b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F60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 классе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6" y="5000636"/>
            <a:ext cx="66974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высшей категории </a:t>
            </a:r>
          </a:p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гимназии № 9 г. Симферополя</a:t>
            </a:r>
          </a:p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Глушкова Татьяна Олеговна</a:t>
            </a:r>
            <a:endParaRPr lang="ru-RU" sz="2400" b="1" i="1" dirty="0">
              <a:solidFill>
                <a:srgbClr val="0F600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1736" y="3214686"/>
            <a:ext cx="39670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Технологический приём</a:t>
            </a:r>
          </a:p>
          <a:p>
            <a:pPr algn="ctr"/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«Анимированная </a:t>
            </a:r>
            <a:r>
              <a:rPr lang="ru-RU" sz="2400" b="1" i="1" dirty="0" err="1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сорбонка</a:t>
            </a:r>
            <a:r>
              <a:rPr lang="ru-RU" sz="2400" b="1" i="1" dirty="0" smtClean="0">
                <a:solidFill>
                  <a:srgbClr val="0F6004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solidFill>
                <a:srgbClr val="0F600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65667" y="5427675"/>
            <a:ext cx="5932909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66858" y="5428469"/>
            <a:ext cx="5932909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Из фраз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71604" y="5429264"/>
            <a:ext cx="5928694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66351" y="2428868"/>
            <a:ext cx="5932909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71604" y="2428868"/>
            <a:ext cx="5932909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Из слов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71604" y="2429662"/>
            <a:ext cx="5928694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66858" y="3929066"/>
            <a:ext cx="5932909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71604" y="3929066"/>
            <a:ext cx="5932909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предложений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71604" y="3929066"/>
            <a:ext cx="5928694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чего состоит речь?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94295" y="5427675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95486" y="5428469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Из фраз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00232" y="5429264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94979" y="2428868"/>
            <a:ext cx="5004215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95486" y="2428868"/>
            <a:ext cx="5004215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Из слов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95971" y="2428868"/>
            <a:ext cx="5000660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5486" y="3929066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96677" y="3929860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слогов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3929066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чего состоит предложение?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94295" y="5427675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95486" y="5428469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никак 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00232" y="5429264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94979" y="2428868"/>
            <a:ext cx="5004215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95486" y="2428868"/>
            <a:ext cx="5004215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паузой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2428868"/>
            <a:ext cx="5000660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5486" y="3929066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96677" y="3929860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точкой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3929066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в устной речи отделяют предложения друг от друга?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94295" y="3927477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95486" y="3928271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!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00232" y="3929066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94979" y="5357826"/>
            <a:ext cx="5004215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95486" y="5357826"/>
            <a:ext cx="5004215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5357826"/>
            <a:ext cx="5000660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5486" y="2428868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96677" y="2429662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2428868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знак ставят в конце вопросительного предложения?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994295" y="3927477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995486" y="3928271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кукушка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00232" y="3929066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94979" y="5357826"/>
            <a:ext cx="5004215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00232" y="5357826"/>
            <a:ext cx="5004215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маяк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5357826"/>
            <a:ext cx="5000660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5486" y="2428868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96677" y="2429662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вьюн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2428868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слове звуков больше, чем букв?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27867" y="4427544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29058" y="4428338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31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29058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28815" y="4428338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29322" y="4428338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33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29322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8794" y="4428338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29985" y="4429132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28794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114298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Сколько букв в русском алфавите?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27867" y="4427544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29058" y="4428338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29058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28815" y="4428338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29322" y="4428338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29322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8794" y="4428338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29985" y="4429132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ё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28794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Назови 10 букву русского алфавита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8881" y="4427544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30072" y="4428338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х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30072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43372" y="4428347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43879" y="4428347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43879" y="4429141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8794" y="4428338"/>
            <a:ext cx="1285200" cy="1285884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29985" y="4429132"/>
            <a:ext cx="1285200" cy="1285884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28794" y="4429132"/>
            <a:ext cx="1284287" cy="1285875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928670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буква стоит в между Т и Ф?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00364" y="3927477"/>
            <a:ext cx="2929442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01555" y="3928271"/>
            <a:ext cx="2929442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заяц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02039" y="3929066"/>
            <a:ext cx="2927361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70811" y="5358613"/>
            <a:ext cx="2929442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71318" y="5358613"/>
            <a:ext cx="2929442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ключи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71802" y="5358613"/>
            <a:ext cx="2927361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01555" y="2570943"/>
            <a:ext cx="2929442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02746" y="2571737"/>
            <a:ext cx="2929442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сказка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02039" y="2571744"/>
            <a:ext cx="2927361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слове гласные 2-го ряда?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994979" y="4286256"/>
            <a:ext cx="5004215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00232" y="4286256"/>
            <a:ext cx="5004215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Читай мягко!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4286256"/>
            <a:ext cx="5000660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5486" y="2785257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00232" y="2786058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Читай твёрдо!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2786058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Какую команду дают согласному гласные 1-го ряда?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643174" y="5284799"/>
            <a:ext cx="3715260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43174" y="5286388"/>
            <a:ext cx="3715260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фламинго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43174" y="5286388"/>
            <a:ext cx="3712621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43858" y="2500306"/>
            <a:ext cx="3715260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43174" y="2500306"/>
            <a:ext cx="3715260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крокодил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43174" y="2500306"/>
            <a:ext cx="3712621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44365" y="3928265"/>
            <a:ext cx="3715260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45556" y="3929059"/>
            <a:ext cx="3715260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ящерица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43174" y="3929066"/>
            <a:ext cx="3712621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каком слове ударение падает </a:t>
            </a:r>
          </a:p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2 слог?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70127" y="5427675"/>
            <a:ext cx="2929442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71318" y="5428469"/>
            <a:ext cx="2929442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весёлый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71802" y="5429264"/>
            <a:ext cx="2927361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70811" y="4001291"/>
            <a:ext cx="2929442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71318" y="4001291"/>
            <a:ext cx="2929442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дыня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71802" y="4001291"/>
            <a:ext cx="2927361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71802" y="2571744"/>
            <a:ext cx="2929442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72993" y="2572538"/>
            <a:ext cx="2929442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бегал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72286" y="2572545"/>
            <a:ext cx="2927361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857232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Какое слово обозначает предмет?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994979" y="4286256"/>
            <a:ext cx="5004215" cy="999345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да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95486" y="4286256"/>
            <a:ext cx="5004215" cy="999345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Кто?</a:t>
            </a:r>
            <a:endParaRPr kumimoji="0" lang="ru-RU" sz="5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4286256"/>
            <a:ext cx="5000660" cy="999338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95486" y="2785257"/>
            <a:ext cx="5004215" cy="1000139"/>
          </a:xfrm>
          <a:prstGeom prst="roundRect">
            <a:avLst/>
          </a:prstGeom>
          <a:solidFill>
            <a:srgbClr val="F79646">
              <a:lumMod val="75000"/>
            </a:srgbClr>
          </a:solidFill>
          <a:ln>
            <a:noFill/>
          </a:ln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нет</a:t>
            </a:r>
            <a:endParaRPr kumimoji="0" lang="ru-RU" sz="4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996677" y="2786051"/>
            <a:ext cx="5004215" cy="1000139"/>
          </a:xfrm>
          <a:prstGeom prst="roundRect">
            <a:avLst/>
          </a:prstGeom>
          <a:solidFill>
            <a:srgbClr val="FFC000"/>
          </a:solidFill>
          <a:ln w="25400" cap="rnd" cmpd="sng" algn="ctr">
            <a:solidFill>
              <a:srgbClr val="00B050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rgbClr val="1F497D">
                <a:lumMod val="60000"/>
                <a:lumOff val="40000"/>
              </a:srgbClr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Что?</a:t>
            </a:r>
            <a:endParaRPr kumimoji="0" lang="ru-RU" sz="5400" b="1" i="0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32" y="2785257"/>
            <a:ext cx="5000660" cy="1000132"/>
          </a:xfrm>
          <a:prstGeom prst="roundRect">
            <a:avLst/>
          </a:prstGeom>
          <a:solidFill>
            <a:srgbClr val="4F81BD">
              <a:alpha val="0"/>
            </a:srgbClr>
          </a:solidFill>
          <a:ln w="25400" cap="rnd" cmpd="sng" algn="ctr">
            <a:solidFill>
              <a:srgbClr val="4F81BD"/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7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472" y="785794"/>
            <a:ext cx="8001056" cy="1214446"/>
          </a:xfrm>
          <a:prstGeom prst="roundRect">
            <a:avLst/>
          </a:prstGeom>
          <a:solidFill>
            <a:srgbClr val="99CC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F6004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какой вопрос отвечает слово КАТЯ?</a:t>
            </a:r>
            <a:endParaRPr lang="ru-RU" sz="3600" dirty="0">
              <a:ln>
                <a:solidFill>
                  <a:srgbClr val="0F6004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40000">
                                          <p:val>
                                            <p:strVal val="-ppt_h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h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h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h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80000">
                                          <p:val>
                                            <p:strVal val="ppt_h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h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h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рнамент 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Орнамент 8</Template>
  <TotalTime>59</TotalTime>
  <Words>202</Words>
  <Application>Microsoft Office PowerPoint</Application>
  <PresentationFormat>Экран (4:3)</PresentationFormat>
  <Paragraphs>95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Орнамент 8</vt:lpstr>
      <vt:lpstr>Повторение изученного  в 1 классе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9gimnazia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изученного  в 1 классе </dc:title>
  <dc:creator>Татьяна</dc:creator>
  <cp:lastModifiedBy>Татьяна</cp:lastModifiedBy>
  <cp:revision>7</cp:revision>
  <dcterms:created xsi:type="dcterms:W3CDTF">2014-03-31T04:15:25Z</dcterms:created>
  <dcterms:modified xsi:type="dcterms:W3CDTF">2014-04-01T04:49:37Z</dcterms:modified>
</cp:coreProperties>
</file>