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7" r:id="rId6"/>
    <p:sldId id="261" r:id="rId7"/>
    <p:sldId id="262" r:id="rId8"/>
    <p:sldId id="263" r:id="rId9"/>
    <p:sldId id="264" r:id="rId10"/>
    <p:sldId id="265" r:id="rId11"/>
    <p:sldId id="266" r:id="rId12"/>
    <p:sldId id="25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40AD5-B1F7-47AD-BA76-91B52B0DC9F0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0BF2C-AB9E-4829-B267-C8088B5601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48362-E49D-4259-97D8-C1CF3435771F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86BD-CE5A-4AE2-8215-16E33783F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403D9-FFA5-4BBD-8E18-FF104147BB96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F94F7-2310-4403-92BE-F61FF404B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A732-554E-4B5B-BE2F-E257667A0EE4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A7C45-1D14-46E0-9025-5C87B29302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DA6AD-C671-4C01-BDA9-58186CE76C58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97090-23B2-424F-9AB8-E4E82EE1E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9CB65-EBE5-4ED9-AFAA-C254FC9ED005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DBA6-9CD5-445C-BEC4-818AFBC35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0AC29-3C3E-431F-944F-40AA659E1FAE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96E77-F8A4-4804-9AB1-A9418C2477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4CAA5-8D1B-4BDC-9F68-BC9B083C2B03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4466C-E934-49C1-A529-74EAFBF93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46084-36AB-4EF7-B165-7255526912FD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4FAAA-1941-43D4-A483-711501B0B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E6448-D2E8-479F-9826-C33DAE34062D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EB48-2101-4A50-8D2F-A343B151B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031C6-BC41-420C-B42D-EDB40115182A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C8523-9488-4779-9672-E1DCA5935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79388" y="188913"/>
            <a:ext cx="8713787" cy="6480175"/>
          </a:xfrm>
          <a:prstGeom prst="rect">
            <a:avLst/>
          </a:prstGeom>
          <a:solidFill>
            <a:schemeClr val="bg1"/>
          </a:solidFill>
          <a:ln w="5715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7029189-1F97-492E-8BFD-70CCF9392F7E}" type="datetimeFigureOut">
              <a:rPr lang="ru-RU"/>
              <a:pPr>
                <a:defRPr/>
              </a:pPr>
              <a:t>28.03.2014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FD693A-DED6-4754-A5EE-E97632BDED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2" descr="D:\Лидия\шаблоны\для работы\ramki\BRD105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50825" y="2708275"/>
            <a:ext cx="2220913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2708275"/>
            <a:ext cx="22383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7290" y="714356"/>
            <a:ext cx="66703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Повторение изученного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звуках и буквах в 1 классе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2857496"/>
            <a:ext cx="3967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Технологический приём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«Анимированная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сорбонка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5000636"/>
            <a:ext cx="66974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высшей категории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гимназии № 9 г. Симферополя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Глушкова Татьяна Олеговна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997825" y="221374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98333" y="2214545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лодка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2214554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85720" y="357166"/>
            <a:ext cx="8501122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каком слове букв больше, чем звуков?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00364" y="521413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0364" y="5214941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kern="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юла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5214950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98333" y="3713933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98333" y="3714743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дождь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00364" y="3714752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997825" y="221374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98333" y="2214545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дождь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2214554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85720" y="357166"/>
            <a:ext cx="8501122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каком слове звуков больше, чем звуков?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00364" y="521413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0364" y="5214941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b="1" kern="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лодка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5214950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98333" y="3713933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98333" y="3714743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юла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00364" y="3714752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27867" y="4142586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9058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58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8815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28794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29985" y="4144174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33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28794" y="4143389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357158" y="357166"/>
            <a:ext cx="8358246" cy="1643074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гласных букв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русском языке?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27867" y="4142586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9058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58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8815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28794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29985" y="4144174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33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28794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428596" y="357166"/>
            <a:ext cx="8358246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гласных звуков 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русском языке?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27867" y="4142586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9058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ю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58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8815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28794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29985" y="4144174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28794" y="407194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428596" y="357166"/>
            <a:ext cx="8358246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Какая буква может обозначать два звука?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27867" y="4142586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9058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29058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28815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29322" y="4143380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29322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28794" y="4143380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29985" y="4144174"/>
            <a:ext cx="1285200" cy="1285884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28794" y="4143380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357158" y="357166"/>
            <a:ext cx="8358246" cy="1643074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Сколько слогов в слове ОЛЕНЬ?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00364" y="2285187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0872" y="2285991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имя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872" y="2285992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85720" y="357166"/>
            <a:ext cx="8501122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каком слове буква Я обозначает два звука?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00364" y="3642495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0364" y="3643305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баня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3643306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98333" y="4999817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98333" y="5000627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яхта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98333" y="5000628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00364" y="3713947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0872" y="3714751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винтик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3714752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85720" y="357166"/>
            <a:ext cx="8501122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каком слове все согласные звуки мягкие?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00364" y="521413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0364" y="5214941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этюд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5214950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98333" y="2213735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98333" y="2214545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сирень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00364" y="2214554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997825" y="221374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98333" y="2214545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чайки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97825" y="2214546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85720" y="357166"/>
            <a:ext cx="8501122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каком слове все согласные звуки твёрдые?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00364" y="5214131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0364" y="5214941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линейка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000364" y="5214950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98333" y="3713933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98333" y="3714743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суббота</a:t>
            </a:r>
            <a:endParaRPr kumimoji="0" lang="ru-RU" sz="37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00364" y="3714752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997825" y="2856683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98333" y="2857487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kern="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по..</a:t>
            </a:r>
            <a:r>
              <a:rPr lang="ru-RU" sz="4400" b="1" kern="0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езд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00364" y="2857496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285720" y="357166"/>
            <a:ext cx="8501122" cy="1571636"/>
          </a:xfrm>
          <a:prstGeom prst="cloud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какое слово нужно вставить твёрдый знак?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998333" y="4356875"/>
            <a:ext cx="2859551" cy="1143017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998333" y="4357685"/>
            <a:ext cx="2859551" cy="1143017"/>
          </a:xfrm>
          <a:prstGeom prst="roundRect">
            <a:avLst/>
          </a:prstGeom>
          <a:solidFill>
            <a:srgbClr val="00B05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под..</a:t>
            </a:r>
            <a:r>
              <a:rPr kumimoji="0" 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езд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00364" y="4357694"/>
            <a:ext cx="2857520" cy="114300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рнамент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Орнамент 1</Template>
  <TotalTime>47</TotalTime>
  <Words>170</Words>
  <Application>Microsoft Office PowerPoint</Application>
  <PresentationFormat>Экран (4:3)</PresentationFormat>
  <Paragraphs>78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Arial</vt:lpstr>
      <vt:lpstr>Times New Roman</vt:lpstr>
      <vt:lpstr>Орнамент 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9gimnazia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5</cp:revision>
  <dcterms:created xsi:type="dcterms:W3CDTF">2014-03-28T09:35:25Z</dcterms:created>
  <dcterms:modified xsi:type="dcterms:W3CDTF">2014-03-28T10:22:42Z</dcterms:modified>
</cp:coreProperties>
</file>