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1" r:id="rId3"/>
    <p:sldId id="274" r:id="rId4"/>
    <p:sldId id="275" r:id="rId5"/>
    <p:sldId id="259" r:id="rId6"/>
    <p:sldId id="268" r:id="rId7"/>
    <p:sldId id="262" r:id="rId8"/>
    <p:sldId id="272" r:id="rId9"/>
    <p:sldId id="273" r:id="rId10"/>
    <p:sldId id="261" r:id="rId11"/>
    <p:sldId id="266" r:id="rId12"/>
    <p:sldId id="270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CC00"/>
    <a:srgbClr val="0F6004"/>
    <a:srgbClr val="6CF13D"/>
    <a:srgbClr val="4CF654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00D0F1-DAA8-425C-AE53-A57E90D5C3E0}" type="datetimeFigureOut">
              <a:rPr lang="ru-RU"/>
              <a:pPr>
                <a:defRPr/>
              </a:pPr>
              <a:t>03.04.2014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851756-779A-41D3-B8E3-36DD52F60D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7AD4B7-637D-4BF7-B4B5-3FC6BD353207}" type="datetimeFigureOut">
              <a:rPr lang="ru-RU"/>
              <a:pPr>
                <a:defRPr/>
              </a:pPr>
              <a:t>03.04.2014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F6790E-A3BF-4491-BDC6-A4C354C6B0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17ED66-2E33-44A2-9964-FDCBF5B4EBBF}" type="datetimeFigureOut">
              <a:rPr lang="ru-RU"/>
              <a:pPr>
                <a:defRPr/>
              </a:pPr>
              <a:t>03.04.2014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9F1B80-0A28-467C-8692-0B41DB8566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04F769-47D1-4F3A-A9F5-973EDD52907C}" type="datetimeFigureOut">
              <a:rPr lang="ru-RU"/>
              <a:pPr>
                <a:defRPr/>
              </a:pPr>
              <a:t>03.04.2014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3EFB66-5D3C-4442-A86F-1D5681F812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D059BB-78DB-4593-8BA0-542874F5350F}" type="datetimeFigureOut">
              <a:rPr lang="ru-RU"/>
              <a:pPr>
                <a:defRPr/>
              </a:pPr>
              <a:t>03.04.2014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09B6C1-E8BE-4A46-A582-24D774C204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D0B22F-81E8-4D57-AF49-A8CE4BA76A6F}" type="datetimeFigureOut">
              <a:rPr lang="ru-RU"/>
              <a:pPr>
                <a:defRPr/>
              </a:pPr>
              <a:t>03.04.2014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A9F73B-A745-4241-8ED1-0CE4DCB5CC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DF9F2C-E37A-4C7A-AC7E-E8C1C21037E9}" type="datetimeFigureOut">
              <a:rPr lang="ru-RU"/>
              <a:pPr>
                <a:defRPr/>
              </a:pPr>
              <a:t>03.04.2014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2ED6CF-7B60-4432-89DF-442167C675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A738DF-7BC7-42E5-B8F0-58F7115B87E6}" type="datetimeFigureOut">
              <a:rPr lang="ru-RU"/>
              <a:pPr>
                <a:defRPr/>
              </a:pPr>
              <a:t>03.04.2014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B9C660-5DF5-4781-A434-1126B073C8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BA1DED-9BE3-4313-9836-0BF6D26BEA73}" type="datetimeFigureOut">
              <a:rPr lang="ru-RU"/>
              <a:pPr>
                <a:defRPr/>
              </a:pPr>
              <a:t>03.04.2014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F4B0D4-0663-445F-B1D2-3C917BE7DE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A789B2-CA48-4293-8F11-ADD227D9E21B}" type="datetimeFigureOut">
              <a:rPr lang="ru-RU"/>
              <a:pPr>
                <a:defRPr/>
              </a:pPr>
              <a:t>03.04.2014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94E878-91F5-4CF2-965A-902CB807DB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FC870A-9F54-4D38-B779-94DC636F7FAB}" type="datetimeFigureOut">
              <a:rPr lang="ru-RU"/>
              <a:pPr>
                <a:defRPr/>
              </a:pPr>
              <a:t>03.04.2014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9D7A80-EFEA-43B0-AD8F-1634168E9F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9CF2D87-34E5-4793-9900-5DAB7D11089A}" type="datetimeFigureOut">
              <a:rPr lang="ru-RU"/>
              <a:pPr>
                <a:defRPr/>
              </a:pPr>
              <a:t>03.04.2014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6B17835-3C47-416B-B324-7D15D146D9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79388" y="188913"/>
            <a:ext cx="8785225" cy="6480175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0" y="6596063"/>
            <a:ext cx="1638300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FokinaLida.75@mail.ru</a:t>
            </a:r>
            <a:endParaRPr lang="en-US" dirty="0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3" name="Picture 2" descr="D:\Лидия\шаблоны\для работы\ramki\button4_Highlight.png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2411413" y="260350"/>
            <a:ext cx="4032250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714348" y="1071546"/>
            <a:ext cx="7772400" cy="2000264"/>
          </a:xfrm>
        </p:spPr>
        <p:txBody>
          <a:bodyPr/>
          <a:lstStyle/>
          <a:p>
            <a:r>
              <a:rPr lang="ru-RU" b="1" i="1" dirty="0" smtClean="0">
                <a:solidFill>
                  <a:srgbClr val="0F60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Повторение изученного </a:t>
            </a:r>
            <a:br>
              <a:rPr lang="ru-RU" b="1" i="1" dirty="0" smtClean="0">
                <a:solidFill>
                  <a:srgbClr val="0F60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rgbClr val="0F60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1 классе</a:t>
            </a:r>
            <a:br>
              <a:rPr lang="ru-RU" b="1" i="1" dirty="0" smtClean="0">
                <a:solidFill>
                  <a:srgbClr val="0F60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rgbClr val="0F60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Написание сочетаний </a:t>
            </a:r>
            <a:br>
              <a:rPr lang="ru-RU" b="1" i="1" dirty="0" smtClean="0">
                <a:solidFill>
                  <a:srgbClr val="0F60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err="1" smtClean="0">
                <a:solidFill>
                  <a:srgbClr val="0F60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жи-ши</a:t>
            </a:r>
            <a:r>
              <a:rPr lang="ru-RU" b="1" i="1" dirty="0" smtClean="0">
                <a:solidFill>
                  <a:srgbClr val="0F60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i="1" dirty="0" err="1" smtClean="0">
                <a:solidFill>
                  <a:srgbClr val="0F60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ча-ща</a:t>
            </a:r>
            <a:r>
              <a:rPr lang="ru-RU" b="1" i="1" dirty="0" smtClean="0">
                <a:solidFill>
                  <a:srgbClr val="0F60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i="1" dirty="0" err="1" smtClean="0">
                <a:solidFill>
                  <a:srgbClr val="0F60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чу-щу</a:t>
            </a:r>
            <a:r>
              <a:rPr lang="ru-RU" b="1" i="1" dirty="0" smtClean="0">
                <a:solidFill>
                  <a:srgbClr val="0F60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i="1" dirty="0" err="1" smtClean="0">
                <a:solidFill>
                  <a:srgbClr val="0F60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чк-чн</a:t>
            </a:r>
            <a:r>
              <a:rPr lang="ru-RU" b="1" i="1" dirty="0" smtClean="0">
                <a:solidFill>
                  <a:srgbClr val="0F60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42976" y="5000636"/>
            <a:ext cx="669747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F6004"/>
                </a:solidFill>
                <a:latin typeface="Times New Roman" pitchFamily="18" charset="0"/>
                <a:cs typeface="Times New Roman" pitchFamily="18" charset="0"/>
              </a:rPr>
              <a:t>Подготовила </a:t>
            </a:r>
          </a:p>
          <a:p>
            <a:pPr algn="ctr"/>
            <a:r>
              <a:rPr lang="ru-RU" sz="2400" b="1" i="1" dirty="0" smtClean="0">
                <a:solidFill>
                  <a:srgbClr val="0F6004"/>
                </a:solidFill>
                <a:latin typeface="Times New Roman" pitchFamily="18" charset="0"/>
                <a:cs typeface="Times New Roman" pitchFamily="18" charset="0"/>
              </a:rPr>
              <a:t>учитель начальных классов высшей категории </a:t>
            </a:r>
          </a:p>
          <a:p>
            <a:pPr algn="ctr"/>
            <a:r>
              <a:rPr lang="ru-RU" sz="2400" b="1" i="1" dirty="0" smtClean="0">
                <a:solidFill>
                  <a:srgbClr val="0F6004"/>
                </a:solidFill>
                <a:latin typeface="Times New Roman" pitchFamily="18" charset="0"/>
                <a:cs typeface="Times New Roman" pitchFamily="18" charset="0"/>
              </a:rPr>
              <a:t>гимназии № 9 г. Симферополя</a:t>
            </a:r>
          </a:p>
          <a:p>
            <a:pPr algn="ctr"/>
            <a:r>
              <a:rPr lang="ru-RU" sz="2400" b="1" i="1" dirty="0" smtClean="0">
                <a:solidFill>
                  <a:srgbClr val="0F6004"/>
                </a:solidFill>
                <a:latin typeface="Times New Roman" pitchFamily="18" charset="0"/>
                <a:cs typeface="Times New Roman" pitchFamily="18" charset="0"/>
              </a:rPr>
              <a:t>Глушкова Татьяна Олеговна</a:t>
            </a:r>
            <a:endParaRPr lang="ru-RU" sz="2400" b="1" i="1" dirty="0">
              <a:solidFill>
                <a:srgbClr val="0F6004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00298" y="3786190"/>
            <a:ext cx="39670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F6004"/>
                </a:solidFill>
                <a:latin typeface="Times New Roman" pitchFamily="18" charset="0"/>
                <a:cs typeface="Times New Roman" pitchFamily="18" charset="0"/>
              </a:rPr>
              <a:t>Технологический приём</a:t>
            </a:r>
          </a:p>
          <a:p>
            <a:pPr algn="ctr"/>
            <a:r>
              <a:rPr lang="ru-RU" sz="2400" b="1" i="1" dirty="0" smtClean="0">
                <a:solidFill>
                  <a:srgbClr val="0F6004"/>
                </a:solidFill>
                <a:latin typeface="Times New Roman" pitchFamily="18" charset="0"/>
                <a:cs typeface="Times New Roman" pitchFamily="18" charset="0"/>
              </a:rPr>
              <a:t>«Анимированная </a:t>
            </a:r>
            <a:r>
              <a:rPr lang="ru-RU" sz="2400" b="1" i="1" dirty="0" err="1" smtClean="0">
                <a:solidFill>
                  <a:srgbClr val="0F6004"/>
                </a:solidFill>
                <a:latin typeface="Times New Roman" pitchFamily="18" charset="0"/>
                <a:cs typeface="Times New Roman" pitchFamily="18" charset="0"/>
              </a:rPr>
              <a:t>сорбонка</a:t>
            </a:r>
            <a:r>
              <a:rPr lang="ru-RU" sz="2400" b="1" i="1" dirty="0" smtClean="0">
                <a:solidFill>
                  <a:srgbClr val="0F6004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2400" b="1" i="1" dirty="0">
              <a:solidFill>
                <a:srgbClr val="0F6004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071670" y="5427675"/>
            <a:ext cx="4217838" cy="1000139"/>
          </a:xfrm>
          <a:prstGeom prst="roundRect">
            <a:avLst/>
          </a:prstGeom>
          <a:solidFill>
            <a:srgbClr val="F79646">
              <a:lumMod val="75000"/>
            </a:srgbClr>
          </a:solidFill>
          <a:ln>
            <a:noFill/>
          </a:ln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да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071670" y="5429264"/>
            <a:ext cx="4217838" cy="1000139"/>
          </a:xfrm>
          <a:prstGeom prst="roundRect">
            <a:avLst/>
          </a:prstGeom>
          <a:solidFill>
            <a:srgbClr val="FFC000"/>
          </a:solidFill>
          <a:ln w="25400" cap="rnd" cmpd="sng" algn="ctr">
            <a:solidFill>
              <a:srgbClr val="00B050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1F497D">
                <a:lumMod val="60000"/>
                <a:lumOff val="40000"/>
              </a:srgbClr>
            </a:contourClr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постел</a:t>
            </a:r>
            <a:r>
              <a:rPr kumimoji="0" lang="ru-RU" sz="5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..</a:t>
            </a:r>
            <a:r>
              <a:rPr kumimoji="0" lang="ru-RU" sz="5400" b="1" i="0" u="none" strike="noStrike" kern="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ка</a:t>
            </a:r>
            <a:endParaRPr kumimoji="0" lang="ru-RU" sz="5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071670" y="5429264"/>
            <a:ext cx="4214842" cy="1000132"/>
          </a:xfrm>
          <a:prstGeom prst="roundRect">
            <a:avLst/>
          </a:prstGeom>
          <a:solidFill>
            <a:srgbClr val="4F81BD">
              <a:alpha val="0"/>
            </a:srgbClr>
          </a:solidFill>
          <a:ln w="25400" cap="rnd" cmpd="sng" algn="ctr">
            <a:solidFill>
              <a:srgbClr val="4F81BD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7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072354" y="4001291"/>
            <a:ext cx="4217838" cy="999345"/>
          </a:xfrm>
          <a:prstGeom prst="roundRect">
            <a:avLst/>
          </a:prstGeom>
          <a:solidFill>
            <a:srgbClr val="F79646">
              <a:lumMod val="75000"/>
            </a:srgbClr>
          </a:solidFill>
          <a:ln>
            <a:noFill/>
          </a:ln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нет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071670" y="4000504"/>
            <a:ext cx="4217838" cy="999345"/>
          </a:xfrm>
          <a:prstGeom prst="roundRect">
            <a:avLst/>
          </a:prstGeom>
          <a:solidFill>
            <a:srgbClr val="FFC000"/>
          </a:solidFill>
          <a:ln w="25400" cap="rnd" cmpd="sng" algn="ctr">
            <a:solidFill>
              <a:srgbClr val="00B050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1F497D">
                <a:lumMod val="60000"/>
                <a:lumOff val="40000"/>
              </a:srgbClr>
            </a:contourClr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вареж</a:t>
            </a:r>
            <a:r>
              <a:rPr kumimoji="0" lang="ru-RU" sz="5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..</a:t>
            </a:r>
            <a:r>
              <a:rPr kumimoji="0" lang="ru-RU" sz="5400" b="1" i="0" u="none" strike="noStrike" kern="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ки</a:t>
            </a:r>
            <a:endParaRPr kumimoji="0" lang="ru-RU" sz="5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071670" y="4000504"/>
            <a:ext cx="4214842" cy="999338"/>
          </a:xfrm>
          <a:prstGeom prst="roundRect">
            <a:avLst/>
          </a:prstGeom>
          <a:solidFill>
            <a:srgbClr val="4F81BD">
              <a:alpha val="0"/>
            </a:srgbClr>
          </a:solidFill>
          <a:ln w="25400" cap="rnd" cmpd="sng" algn="ctr">
            <a:solidFill>
              <a:srgbClr val="4F81BD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7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073345" y="2571744"/>
            <a:ext cx="4217838" cy="1000139"/>
          </a:xfrm>
          <a:prstGeom prst="roundRect">
            <a:avLst/>
          </a:prstGeom>
          <a:solidFill>
            <a:srgbClr val="F79646">
              <a:lumMod val="75000"/>
            </a:srgbClr>
          </a:solidFill>
          <a:ln>
            <a:noFill/>
          </a:ln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нет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071670" y="2571744"/>
            <a:ext cx="4217838" cy="1000139"/>
          </a:xfrm>
          <a:prstGeom prst="roundRect">
            <a:avLst/>
          </a:prstGeom>
          <a:solidFill>
            <a:srgbClr val="FFC000"/>
          </a:solidFill>
          <a:ln w="25400" cap="rnd" cmpd="sng" algn="ctr">
            <a:solidFill>
              <a:srgbClr val="00B050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1F497D">
                <a:lumMod val="60000"/>
                <a:lumOff val="40000"/>
              </a:srgbClr>
            </a:contourClr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5400" b="1" kern="0" dirty="0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лодоч</a:t>
            </a:r>
            <a:r>
              <a:rPr lang="ru-RU" sz="54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..</a:t>
            </a:r>
            <a:r>
              <a:rPr lang="ru-RU" sz="5400" b="1" kern="0" dirty="0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</a:t>
            </a:r>
            <a:endParaRPr kumimoji="0" lang="ru-RU" sz="5400" b="1" i="0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071670" y="2571744"/>
            <a:ext cx="4214842" cy="1000132"/>
          </a:xfrm>
          <a:prstGeom prst="roundRect">
            <a:avLst/>
          </a:prstGeom>
          <a:solidFill>
            <a:srgbClr val="4F81BD">
              <a:alpha val="0"/>
            </a:srgbClr>
          </a:solidFill>
          <a:ln w="25400" cap="rnd" cmpd="sng" algn="ctr">
            <a:solidFill>
              <a:srgbClr val="4F81BD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7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71472" y="857232"/>
            <a:ext cx="8001056" cy="1214446"/>
          </a:xfrm>
          <a:prstGeom prst="roundRect">
            <a:avLst/>
          </a:prstGeom>
          <a:solidFill>
            <a:srgbClr val="99CC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127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n>
                  <a:solidFill>
                    <a:srgbClr val="0F6004"/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Какое слово пишут с Ь?</a:t>
            </a:r>
            <a:endParaRPr lang="ru-RU" sz="3600" dirty="0">
              <a:ln>
                <a:solidFill>
                  <a:srgbClr val="0F6004"/>
                </a:solidFill>
              </a:ln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994295" y="3927477"/>
            <a:ext cx="5004215" cy="1000139"/>
          </a:xfrm>
          <a:prstGeom prst="roundRect">
            <a:avLst/>
          </a:prstGeom>
          <a:solidFill>
            <a:srgbClr val="F79646">
              <a:lumMod val="75000"/>
            </a:srgbClr>
          </a:solidFill>
          <a:ln>
            <a:noFill/>
          </a:ln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нет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995486" y="3928271"/>
            <a:ext cx="5004215" cy="1000139"/>
          </a:xfrm>
          <a:prstGeom prst="roundRect">
            <a:avLst/>
          </a:prstGeom>
          <a:solidFill>
            <a:srgbClr val="FFC000"/>
          </a:solidFill>
          <a:ln w="25400" cap="rnd" cmpd="sng" algn="ctr">
            <a:solidFill>
              <a:srgbClr val="00B050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1F497D">
                <a:lumMod val="60000"/>
                <a:lumOff val="40000"/>
              </a:srgbClr>
            </a:contourClr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= о =</a:t>
            </a:r>
            <a:r>
              <a:rPr kumimoji="0" lang="ru-RU" sz="5400" b="1" i="0" u="none" strike="noStrike" kern="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ru-RU" sz="5400" b="1" i="0" u="none" strike="noStrike" kern="0" cap="none" spc="0" normalizeH="0" noProof="0" dirty="0" err="1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о</a:t>
            </a:r>
            <a:endParaRPr kumimoji="0" lang="ru-RU" sz="5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000232" y="3929066"/>
            <a:ext cx="5000660" cy="1000132"/>
          </a:xfrm>
          <a:prstGeom prst="roundRect">
            <a:avLst/>
          </a:prstGeom>
          <a:solidFill>
            <a:srgbClr val="4F81BD">
              <a:alpha val="0"/>
            </a:srgbClr>
          </a:solidFill>
          <a:ln w="25400" cap="rnd" cmpd="sng" algn="ctr">
            <a:solidFill>
              <a:srgbClr val="4F81BD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7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994979" y="5357826"/>
            <a:ext cx="5004215" cy="999345"/>
          </a:xfrm>
          <a:prstGeom prst="roundRect">
            <a:avLst/>
          </a:prstGeom>
          <a:solidFill>
            <a:srgbClr val="F79646">
              <a:lumMod val="75000"/>
            </a:srgbClr>
          </a:solidFill>
          <a:ln>
            <a:noFill/>
          </a:ln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да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995486" y="5357826"/>
            <a:ext cx="5004215" cy="999345"/>
          </a:xfrm>
          <a:prstGeom prst="roundRect">
            <a:avLst/>
          </a:prstGeom>
          <a:solidFill>
            <a:srgbClr val="FFC000"/>
          </a:solidFill>
          <a:ln w="25400" cap="rnd" cmpd="sng" algn="ctr">
            <a:solidFill>
              <a:srgbClr val="00B050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1F497D">
                <a:lumMod val="60000"/>
                <a:lumOff val="40000"/>
              </a:srgbClr>
            </a:contourClr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= о -</a:t>
            </a:r>
            <a:r>
              <a:rPr kumimoji="0" lang="ru-RU" sz="5400" b="1" i="0" u="none" strike="noStrike" kern="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ru-RU" sz="5400" b="1" i="0" u="none" strike="noStrike" kern="0" cap="none" spc="0" normalizeH="0" noProof="0" dirty="0" err="1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о</a:t>
            </a:r>
            <a:endParaRPr kumimoji="0" lang="ru-RU" sz="5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000232" y="5357826"/>
            <a:ext cx="5000660" cy="999338"/>
          </a:xfrm>
          <a:prstGeom prst="roundRect">
            <a:avLst/>
          </a:prstGeom>
          <a:solidFill>
            <a:srgbClr val="4F81BD">
              <a:alpha val="0"/>
            </a:srgbClr>
          </a:solidFill>
          <a:ln w="25400" cap="rnd" cmpd="sng" algn="ctr">
            <a:solidFill>
              <a:srgbClr val="4F81BD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7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995486" y="2428868"/>
            <a:ext cx="5004215" cy="1000139"/>
          </a:xfrm>
          <a:prstGeom prst="roundRect">
            <a:avLst/>
          </a:prstGeom>
          <a:solidFill>
            <a:srgbClr val="F79646">
              <a:lumMod val="75000"/>
            </a:srgbClr>
          </a:solidFill>
          <a:ln>
            <a:noFill/>
          </a:ln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нет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996677" y="2429662"/>
            <a:ext cx="5004215" cy="1000139"/>
          </a:xfrm>
          <a:prstGeom prst="roundRect">
            <a:avLst/>
          </a:prstGeom>
          <a:solidFill>
            <a:srgbClr val="FFC000"/>
          </a:solidFill>
          <a:ln w="25400" cap="rnd" cmpd="sng" algn="ctr">
            <a:solidFill>
              <a:srgbClr val="00B050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1F497D">
                <a:lumMod val="60000"/>
                <a:lumOff val="40000"/>
              </a:srgbClr>
            </a:contourClr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54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о - </a:t>
            </a:r>
            <a:r>
              <a:rPr lang="ru-RU" sz="5400" b="1" kern="0" dirty="0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</a:t>
            </a:r>
            <a:endParaRPr kumimoji="0" lang="ru-RU" sz="5400" b="1" i="0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000232" y="2428868"/>
            <a:ext cx="5000660" cy="1000132"/>
          </a:xfrm>
          <a:prstGeom prst="roundRect">
            <a:avLst/>
          </a:prstGeom>
          <a:solidFill>
            <a:srgbClr val="4F81BD">
              <a:alpha val="0"/>
            </a:srgbClr>
          </a:solidFill>
          <a:ln w="25400" cap="rnd" cmpd="sng" algn="ctr">
            <a:solidFill>
              <a:srgbClr val="4F81BD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7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71472" y="785794"/>
            <a:ext cx="8001056" cy="1214446"/>
          </a:xfrm>
          <a:prstGeom prst="roundRect">
            <a:avLst/>
          </a:prstGeom>
          <a:solidFill>
            <a:srgbClr val="99CC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127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n>
                  <a:solidFill>
                    <a:srgbClr val="0F6004"/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Какая схема слова ЧУДО </a:t>
            </a:r>
          </a:p>
          <a:p>
            <a:pPr algn="ctr"/>
            <a:r>
              <a:rPr lang="ru-RU" sz="3600" dirty="0" smtClean="0">
                <a:ln>
                  <a:solidFill>
                    <a:srgbClr val="0F6004"/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составлена правильно?</a:t>
            </a:r>
            <a:endParaRPr lang="ru-RU" sz="3600" dirty="0">
              <a:ln>
                <a:solidFill>
                  <a:srgbClr val="0F6004"/>
                </a:solidFill>
              </a:ln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6428881" y="4427544"/>
            <a:ext cx="1285200" cy="1285884"/>
          </a:xfrm>
          <a:prstGeom prst="roundRect">
            <a:avLst/>
          </a:prstGeom>
          <a:solidFill>
            <a:srgbClr val="F79646">
              <a:lumMod val="75000"/>
            </a:srgbClr>
          </a:solidFill>
          <a:ln>
            <a:noFill/>
          </a:ln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нет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6430072" y="4428338"/>
            <a:ext cx="1285200" cy="1285884"/>
          </a:xfrm>
          <a:prstGeom prst="roundRect">
            <a:avLst/>
          </a:prstGeom>
          <a:solidFill>
            <a:srgbClr val="FFC000"/>
          </a:solidFill>
          <a:ln w="25400" cap="rnd" cmpd="sng" algn="ctr">
            <a:solidFill>
              <a:srgbClr val="00B050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1F497D">
                <a:lumMod val="60000"/>
                <a:lumOff val="40000"/>
              </a:srgbClr>
            </a:contourClr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б</a:t>
            </a:r>
            <a:endParaRPr kumimoji="0" lang="ru-RU" sz="5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429388" y="4429132"/>
            <a:ext cx="1284287" cy="1285875"/>
          </a:xfrm>
          <a:prstGeom prst="roundRect">
            <a:avLst/>
          </a:prstGeom>
          <a:solidFill>
            <a:srgbClr val="4F81BD">
              <a:alpha val="0"/>
            </a:srgbClr>
          </a:solidFill>
          <a:ln w="25400" cap="rnd" cmpd="sng" algn="ctr">
            <a:solidFill>
              <a:srgbClr val="4F81BD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7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143372" y="4428347"/>
            <a:ext cx="1285200" cy="1285884"/>
          </a:xfrm>
          <a:prstGeom prst="roundRect">
            <a:avLst/>
          </a:prstGeom>
          <a:solidFill>
            <a:srgbClr val="F79646">
              <a:lumMod val="75000"/>
            </a:srgbClr>
          </a:solidFill>
          <a:ln>
            <a:noFill/>
          </a:ln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да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143879" y="4428347"/>
            <a:ext cx="1285200" cy="1285884"/>
          </a:xfrm>
          <a:prstGeom prst="roundRect">
            <a:avLst/>
          </a:prstGeom>
          <a:solidFill>
            <a:srgbClr val="FFC000"/>
          </a:solidFill>
          <a:ln w="25400" cap="rnd" cmpd="sng" algn="ctr">
            <a:solidFill>
              <a:srgbClr val="00B050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1F497D">
                <a:lumMod val="60000"/>
                <a:lumOff val="40000"/>
              </a:srgbClr>
            </a:contourClr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ж</a:t>
            </a:r>
            <a:endParaRPr kumimoji="0" lang="ru-RU" sz="5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143372" y="4429132"/>
            <a:ext cx="1284287" cy="1285875"/>
          </a:xfrm>
          <a:prstGeom prst="roundRect">
            <a:avLst/>
          </a:prstGeom>
          <a:solidFill>
            <a:srgbClr val="4F81BD">
              <a:alpha val="0"/>
            </a:srgbClr>
          </a:solidFill>
          <a:ln w="25400" cap="rnd" cmpd="sng" algn="ctr">
            <a:solidFill>
              <a:srgbClr val="4F81BD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7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928794" y="4428338"/>
            <a:ext cx="1285200" cy="1285884"/>
          </a:xfrm>
          <a:prstGeom prst="roundRect">
            <a:avLst/>
          </a:prstGeom>
          <a:solidFill>
            <a:srgbClr val="F79646">
              <a:lumMod val="75000"/>
            </a:srgbClr>
          </a:solidFill>
          <a:ln>
            <a:noFill/>
          </a:ln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нет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929985" y="4429132"/>
            <a:ext cx="1285200" cy="1285884"/>
          </a:xfrm>
          <a:prstGeom prst="roundRect">
            <a:avLst/>
          </a:prstGeom>
          <a:solidFill>
            <a:srgbClr val="FFC000"/>
          </a:solidFill>
          <a:ln w="25400" cap="rnd" cmpd="sng" algn="ctr">
            <a:solidFill>
              <a:srgbClr val="00B050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1F497D">
                <a:lumMod val="60000"/>
                <a:lumOff val="40000"/>
              </a:srgbClr>
            </a:contourClr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5400" b="1" kern="0" dirty="0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</a:t>
            </a:r>
            <a:endParaRPr kumimoji="0" lang="ru-RU" sz="5400" b="1" i="0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928794" y="4429132"/>
            <a:ext cx="1284287" cy="1285875"/>
          </a:xfrm>
          <a:prstGeom prst="roundRect">
            <a:avLst/>
          </a:prstGeom>
          <a:solidFill>
            <a:srgbClr val="4F81BD">
              <a:alpha val="0"/>
            </a:srgbClr>
          </a:solidFill>
          <a:ln w="25400" cap="rnd" cmpd="sng" algn="ctr">
            <a:solidFill>
              <a:srgbClr val="4F81BD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7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71472" y="928670"/>
            <a:ext cx="8001056" cy="1214446"/>
          </a:xfrm>
          <a:prstGeom prst="roundRect">
            <a:avLst/>
          </a:prstGeom>
          <a:solidFill>
            <a:srgbClr val="99CC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127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n>
                  <a:solidFill>
                    <a:srgbClr val="0F6004"/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После какой буквы не пишут Ы?</a:t>
            </a:r>
            <a:endParaRPr lang="ru-RU" sz="3600" dirty="0">
              <a:ln>
                <a:solidFill>
                  <a:srgbClr val="0F6004"/>
                </a:solidFill>
              </a:ln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6428881" y="4427544"/>
            <a:ext cx="1285200" cy="1285884"/>
          </a:xfrm>
          <a:prstGeom prst="roundRect">
            <a:avLst/>
          </a:prstGeom>
          <a:solidFill>
            <a:srgbClr val="F79646">
              <a:lumMod val="75000"/>
            </a:srgbClr>
          </a:solidFill>
          <a:ln>
            <a:noFill/>
          </a:ln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нет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6430072" y="4428338"/>
            <a:ext cx="1285200" cy="1285884"/>
          </a:xfrm>
          <a:prstGeom prst="roundRect">
            <a:avLst/>
          </a:prstGeom>
          <a:solidFill>
            <a:srgbClr val="FFC000"/>
          </a:solidFill>
          <a:ln w="25400" cap="rnd" cmpd="sng" algn="ctr">
            <a:solidFill>
              <a:srgbClr val="00B050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1F497D">
                <a:lumMod val="60000"/>
                <a:lumOff val="40000"/>
              </a:srgbClr>
            </a:contourClr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б</a:t>
            </a:r>
            <a:endParaRPr kumimoji="0" lang="ru-RU" sz="5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429388" y="4429132"/>
            <a:ext cx="1284287" cy="1285875"/>
          </a:xfrm>
          <a:prstGeom prst="roundRect">
            <a:avLst/>
          </a:prstGeom>
          <a:solidFill>
            <a:srgbClr val="4F81BD">
              <a:alpha val="0"/>
            </a:srgbClr>
          </a:solidFill>
          <a:ln w="25400" cap="rnd" cmpd="sng" algn="ctr">
            <a:solidFill>
              <a:srgbClr val="4F81BD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7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143372" y="4428347"/>
            <a:ext cx="1285200" cy="1285884"/>
          </a:xfrm>
          <a:prstGeom prst="roundRect">
            <a:avLst/>
          </a:prstGeom>
          <a:solidFill>
            <a:srgbClr val="F79646">
              <a:lumMod val="75000"/>
            </a:srgbClr>
          </a:solidFill>
          <a:ln>
            <a:noFill/>
          </a:ln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да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143879" y="4428347"/>
            <a:ext cx="1285200" cy="1285884"/>
          </a:xfrm>
          <a:prstGeom prst="roundRect">
            <a:avLst/>
          </a:prstGeom>
          <a:solidFill>
            <a:srgbClr val="FFC000"/>
          </a:solidFill>
          <a:ln w="25400" cap="rnd" cmpd="sng" algn="ctr">
            <a:solidFill>
              <a:srgbClr val="00B050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1F497D">
                <a:lumMod val="60000"/>
                <a:lumOff val="40000"/>
              </a:srgbClr>
            </a:contourClr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щ</a:t>
            </a:r>
            <a:endParaRPr kumimoji="0" lang="ru-RU" sz="5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143372" y="4429132"/>
            <a:ext cx="1284287" cy="1285875"/>
          </a:xfrm>
          <a:prstGeom prst="roundRect">
            <a:avLst/>
          </a:prstGeom>
          <a:solidFill>
            <a:srgbClr val="4F81BD">
              <a:alpha val="0"/>
            </a:srgbClr>
          </a:solidFill>
          <a:ln w="25400" cap="rnd" cmpd="sng" algn="ctr">
            <a:solidFill>
              <a:srgbClr val="4F81BD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7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928794" y="4428338"/>
            <a:ext cx="1285200" cy="1285884"/>
          </a:xfrm>
          <a:prstGeom prst="roundRect">
            <a:avLst/>
          </a:prstGeom>
          <a:solidFill>
            <a:srgbClr val="F79646">
              <a:lumMod val="75000"/>
            </a:srgbClr>
          </a:solidFill>
          <a:ln>
            <a:noFill/>
          </a:ln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нет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929985" y="4429132"/>
            <a:ext cx="1285200" cy="1285884"/>
          </a:xfrm>
          <a:prstGeom prst="roundRect">
            <a:avLst/>
          </a:prstGeom>
          <a:solidFill>
            <a:srgbClr val="FFC000"/>
          </a:solidFill>
          <a:ln w="25400" cap="rnd" cmpd="sng" algn="ctr">
            <a:solidFill>
              <a:srgbClr val="00B050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1F497D">
                <a:lumMod val="60000"/>
                <a:lumOff val="40000"/>
              </a:srgbClr>
            </a:contourClr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54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</a:t>
            </a:r>
            <a:endParaRPr kumimoji="0" lang="ru-RU" sz="5400" b="1" i="0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928794" y="4429132"/>
            <a:ext cx="1284287" cy="1285875"/>
          </a:xfrm>
          <a:prstGeom prst="roundRect">
            <a:avLst/>
          </a:prstGeom>
          <a:solidFill>
            <a:srgbClr val="4F81BD">
              <a:alpha val="0"/>
            </a:srgbClr>
          </a:solidFill>
          <a:ln w="25400" cap="rnd" cmpd="sng" algn="ctr">
            <a:solidFill>
              <a:srgbClr val="4F81BD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7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71472" y="928670"/>
            <a:ext cx="8001056" cy="1214446"/>
          </a:xfrm>
          <a:prstGeom prst="roundRect">
            <a:avLst/>
          </a:prstGeom>
          <a:solidFill>
            <a:srgbClr val="99CC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127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n>
                  <a:solidFill>
                    <a:srgbClr val="0F6004"/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После какой буквы не пишут </a:t>
            </a:r>
            <a:r>
              <a:rPr lang="ru-RU" sz="3600" dirty="0" smtClean="0">
                <a:ln>
                  <a:solidFill>
                    <a:srgbClr val="0F6004"/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Ю</a:t>
            </a:r>
            <a:r>
              <a:rPr lang="ru-RU" sz="3600" dirty="0" smtClean="0">
                <a:ln>
                  <a:solidFill>
                    <a:srgbClr val="0F6004"/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3600" dirty="0">
              <a:ln>
                <a:solidFill>
                  <a:srgbClr val="0F6004"/>
                </a:solidFill>
              </a:ln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928464" y="3929066"/>
            <a:ext cx="1285200" cy="1285884"/>
          </a:xfrm>
          <a:prstGeom prst="roundRect">
            <a:avLst/>
          </a:prstGeom>
          <a:solidFill>
            <a:srgbClr val="F79646">
              <a:lumMod val="75000"/>
            </a:srgbClr>
          </a:solidFill>
          <a:ln>
            <a:noFill/>
          </a:ln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нет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929655" y="3929860"/>
            <a:ext cx="1285200" cy="1285884"/>
          </a:xfrm>
          <a:prstGeom prst="roundRect">
            <a:avLst/>
          </a:prstGeom>
          <a:solidFill>
            <a:srgbClr val="FFC000"/>
          </a:solidFill>
          <a:ln w="25400" cap="rnd" cmpd="sng" algn="ctr">
            <a:solidFill>
              <a:srgbClr val="00B050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1F497D">
                <a:lumMod val="60000"/>
                <a:lumOff val="40000"/>
              </a:srgbClr>
            </a:contourClr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п</a:t>
            </a:r>
            <a:endParaRPr kumimoji="0" lang="ru-RU" sz="5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928794" y="3929066"/>
            <a:ext cx="1284287" cy="1285875"/>
          </a:xfrm>
          <a:prstGeom prst="roundRect">
            <a:avLst/>
          </a:prstGeom>
          <a:solidFill>
            <a:srgbClr val="4F81BD">
              <a:alpha val="0"/>
            </a:srgbClr>
          </a:solidFill>
          <a:ln w="25400" cap="rnd" cmpd="sng" algn="ctr">
            <a:solidFill>
              <a:srgbClr val="4F81BD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7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429433" y="3929869"/>
            <a:ext cx="1285200" cy="1285884"/>
          </a:xfrm>
          <a:prstGeom prst="roundRect">
            <a:avLst/>
          </a:prstGeom>
          <a:solidFill>
            <a:srgbClr val="F79646">
              <a:lumMod val="75000"/>
            </a:srgbClr>
          </a:solidFill>
          <a:ln>
            <a:noFill/>
          </a:ln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да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429940" y="3929869"/>
            <a:ext cx="1285200" cy="1285884"/>
          </a:xfrm>
          <a:prstGeom prst="roundRect">
            <a:avLst/>
          </a:prstGeom>
          <a:solidFill>
            <a:srgbClr val="FFC000"/>
          </a:solidFill>
          <a:ln w="25400" cap="rnd" cmpd="sng" algn="ctr">
            <a:solidFill>
              <a:srgbClr val="00B050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1F497D">
                <a:lumMod val="60000"/>
                <a:lumOff val="40000"/>
              </a:srgbClr>
            </a:contourClr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ч</a:t>
            </a:r>
            <a:endParaRPr kumimoji="0" lang="ru-RU" sz="5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429256" y="3929066"/>
            <a:ext cx="1284287" cy="1285875"/>
          </a:xfrm>
          <a:prstGeom prst="roundRect">
            <a:avLst/>
          </a:prstGeom>
          <a:solidFill>
            <a:srgbClr val="4F81BD">
              <a:alpha val="0"/>
            </a:srgbClr>
          </a:solidFill>
          <a:ln w="25400" cap="rnd" cmpd="sng" algn="ctr">
            <a:solidFill>
              <a:srgbClr val="4F81BD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7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643483" y="3929860"/>
            <a:ext cx="1285200" cy="1285884"/>
          </a:xfrm>
          <a:prstGeom prst="roundRect">
            <a:avLst/>
          </a:prstGeom>
          <a:solidFill>
            <a:srgbClr val="F79646">
              <a:lumMod val="75000"/>
            </a:srgbClr>
          </a:solidFill>
          <a:ln>
            <a:noFill/>
          </a:ln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нет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644674" y="3930654"/>
            <a:ext cx="1285200" cy="1285884"/>
          </a:xfrm>
          <a:prstGeom prst="roundRect">
            <a:avLst/>
          </a:prstGeom>
          <a:solidFill>
            <a:srgbClr val="FFC000"/>
          </a:solidFill>
          <a:ln w="25400" cap="rnd" cmpd="sng" algn="ctr">
            <a:solidFill>
              <a:srgbClr val="00B050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1F497D">
                <a:lumMod val="60000"/>
                <a:lumOff val="40000"/>
              </a:srgbClr>
            </a:contourClr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54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</a:t>
            </a:r>
            <a:endParaRPr kumimoji="0" lang="ru-RU" sz="5400" b="1" i="0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643306" y="3929066"/>
            <a:ext cx="1284287" cy="1285875"/>
          </a:xfrm>
          <a:prstGeom prst="roundRect">
            <a:avLst/>
          </a:prstGeom>
          <a:solidFill>
            <a:srgbClr val="4F81BD">
              <a:alpha val="0"/>
            </a:srgbClr>
          </a:solidFill>
          <a:ln w="25400" cap="rnd" cmpd="sng" algn="ctr">
            <a:solidFill>
              <a:srgbClr val="4F81BD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7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71472" y="928670"/>
            <a:ext cx="8001056" cy="1214446"/>
          </a:xfrm>
          <a:prstGeom prst="roundRect">
            <a:avLst/>
          </a:prstGeom>
          <a:solidFill>
            <a:srgbClr val="99CC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127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n>
                  <a:solidFill>
                    <a:srgbClr val="0F6004"/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После какой буквы не пишут </a:t>
            </a:r>
            <a:r>
              <a:rPr lang="ru-RU" sz="3600" dirty="0" smtClean="0">
                <a:ln>
                  <a:solidFill>
                    <a:srgbClr val="0F6004"/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sz="3600" dirty="0" smtClean="0">
                <a:ln>
                  <a:solidFill>
                    <a:srgbClr val="0F6004"/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3600" dirty="0">
              <a:ln>
                <a:solidFill>
                  <a:srgbClr val="0F6004"/>
                </a:solidFill>
              </a:ln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3000364" y="4429132"/>
            <a:ext cx="2929442" cy="999345"/>
          </a:xfrm>
          <a:prstGeom prst="roundRect">
            <a:avLst/>
          </a:prstGeom>
          <a:solidFill>
            <a:srgbClr val="F79646">
              <a:lumMod val="75000"/>
            </a:srgbClr>
          </a:solidFill>
          <a:ln>
            <a:noFill/>
          </a:ln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да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000871" y="4429132"/>
            <a:ext cx="2929442" cy="999345"/>
          </a:xfrm>
          <a:prstGeom prst="roundRect">
            <a:avLst/>
          </a:prstGeom>
          <a:solidFill>
            <a:srgbClr val="FFC000"/>
          </a:solidFill>
          <a:ln w="25400" cap="rnd" cmpd="sng" algn="ctr">
            <a:solidFill>
              <a:srgbClr val="00B050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1F497D">
                <a:lumMod val="60000"/>
                <a:lumOff val="40000"/>
              </a:srgbClr>
            </a:contourClr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ворч</a:t>
            </a:r>
            <a:r>
              <a:rPr kumimoji="0" lang="ru-RU" sz="5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..</a:t>
            </a:r>
            <a:r>
              <a:rPr kumimoji="0" lang="ru-RU" sz="5400" b="1" i="0" u="none" strike="noStrike" kern="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н</a:t>
            </a:r>
            <a:endParaRPr kumimoji="0" lang="ru-RU" sz="5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000364" y="4429132"/>
            <a:ext cx="2927361" cy="999338"/>
          </a:xfrm>
          <a:prstGeom prst="roundRect">
            <a:avLst/>
          </a:prstGeom>
          <a:solidFill>
            <a:srgbClr val="4F81BD">
              <a:alpha val="0"/>
            </a:srgbClr>
          </a:solidFill>
          <a:ln w="25400" cap="rnd" cmpd="sng" algn="ctr">
            <a:solidFill>
              <a:srgbClr val="4F81BD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7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001555" y="2570943"/>
            <a:ext cx="2929442" cy="1000139"/>
          </a:xfrm>
          <a:prstGeom prst="roundRect">
            <a:avLst/>
          </a:prstGeom>
          <a:solidFill>
            <a:srgbClr val="F79646">
              <a:lumMod val="75000"/>
            </a:srgbClr>
          </a:solidFill>
          <a:ln>
            <a:noFill/>
          </a:ln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нет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002746" y="2571737"/>
            <a:ext cx="2929442" cy="1000139"/>
          </a:xfrm>
          <a:prstGeom prst="roundRect">
            <a:avLst/>
          </a:prstGeom>
          <a:solidFill>
            <a:srgbClr val="FFC000"/>
          </a:solidFill>
          <a:ln w="25400" cap="rnd" cmpd="sng" algn="ctr">
            <a:solidFill>
              <a:srgbClr val="00B050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1F497D">
                <a:lumMod val="60000"/>
                <a:lumOff val="40000"/>
              </a:srgbClr>
            </a:contourClr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54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л..</a:t>
            </a:r>
            <a:r>
              <a:rPr lang="ru-RU" sz="5400" b="1" kern="0" dirty="0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стра</a:t>
            </a:r>
            <a:endParaRPr kumimoji="0" lang="ru-RU" sz="5400" b="1" i="0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000364" y="2571744"/>
            <a:ext cx="2927361" cy="1000132"/>
          </a:xfrm>
          <a:prstGeom prst="roundRect">
            <a:avLst/>
          </a:prstGeom>
          <a:solidFill>
            <a:srgbClr val="4F81BD">
              <a:alpha val="0"/>
            </a:srgbClr>
          </a:solidFill>
          <a:ln w="25400" cap="rnd" cmpd="sng" algn="ctr">
            <a:solidFill>
              <a:srgbClr val="4F81BD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7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71472" y="857232"/>
            <a:ext cx="8001056" cy="1214446"/>
          </a:xfrm>
          <a:prstGeom prst="roundRect">
            <a:avLst/>
          </a:prstGeom>
          <a:solidFill>
            <a:srgbClr val="99CC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127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n>
                  <a:solidFill>
                    <a:srgbClr val="0F6004"/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какое слово нужно вставить букву У?</a:t>
            </a:r>
            <a:endParaRPr lang="ru-RU" sz="3600" dirty="0">
              <a:ln>
                <a:solidFill>
                  <a:srgbClr val="0F6004"/>
                </a:solidFill>
              </a:ln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1994979" y="4286256"/>
            <a:ext cx="5004215" cy="999345"/>
          </a:xfrm>
          <a:prstGeom prst="roundRect">
            <a:avLst/>
          </a:prstGeom>
          <a:solidFill>
            <a:srgbClr val="F79646">
              <a:lumMod val="75000"/>
            </a:srgbClr>
          </a:solidFill>
          <a:ln>
            <a:noFill/>
          </a:ln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нет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000232" y="4286256"/>
            <a:ext cx="5004215" cy="999345"/>
          </a:xfrm>
          <a:prstGeom prst="roundRect">
            <a:avLst/>
          </a:prstGeom>
          <a:solidFill>
            <a:srgbClr val="FFC000"/>
          </a:solidFill>
          <a:ln w="25400" cap="rnd" cmpd="sng" algn="ctr">
            <a:solidFill>
              <a:srgbClr val="00B050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1F497D">
                <a:lumMod val="60000"/>
                <a:lumOff val="40000"/>
              </a:srgbClr>
            </a:contourClr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розыгр</a:t>
            </a:r>
            <a:r>
              <a:rPr kumimoji="0" lang="ru-RU" sz="5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..</a:t>
            </a:r>
            <a:r>
              <a:rPr kumimoji="0" lang="ru-RU" sz="5400" b="1" i="0" u="none" strike="noStrike" kern="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ш</a:t>
            </a:r>
            <a:endParaRPr kumimoji="0" lang="ru-RU" sz="5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000232" y="4286256"/>
            <a:ext cx="5000660" cy="999338"/>
          </a:xfrm>
          <a:prstGeom prst="roundRect">
            <a:avLst/>
          </a:prstGeom>
          <a:solidFill>
            <a:srgbClr val="4F81BD">
              <a:alpha val="0"/>
            </a:srgbClr>
          </a:solidFill>
          <a:ln w="25400" cap="rnd" cmpd="sng" algn="ctr">
            <a:solidFill>
              <a:srgbClr val="4F81BD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7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995486" y="2785257"/>
            <a:ext cx="5004215" cy="1000139"/>
          </a:xfrm>
          <a:prstGeom prst="roundRect">
            <a:avLst/>
          </a:prstGeom>
          <a:solidFill>
            <a:srgbClr val="F79646">
              <a:lumMod val="75000"/>
            </a:srgbClr>
          </a:solidFill>
          <a:ln>
            <a:noFill/>
          </a:ln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да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000232" y="2786058"/>
            <a:ext cx="5004215" cy="1000139"/>
          </a:xfrm>
          <a:prstGeom prst="roundRect">
            <a:avLst/>
          </a:prstGeom>
          <a:solidFill>
            <a:srgbClr val="FFC000"/>
          </a:solidFill>
          <a:ln w="25400" cap="rnd" cmpd="sng" algn="ctr">
            <a:solidFill>
              <a:srgbClr val="00B050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1F497D">
                <a:lumMod val="60000"/>
                <a:lumOff val="40000"/>
              </a:srgbClr>
            </a:contourClr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54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рыж..к</a:t>
            </a:r>
            <a:endParaRPr kumimoji="0" lang="ru-RU" sz="5400" b="1" i="0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000232" y="2786058"/>
            <a:ext cx="5000660" cy="1000132"/>
          </a:xfrm>
          <a:prstGeom prst="roundRect">
            <a:avLst/>
          </a:prstGeom>
          <a:solidFill>
            <a:srgbClr val="4F81BD">
              <a:alpha val="0"/>
            </a:srgbClr>
          </a:solidFill>
          <a:ln w="25400" cap="rnd" cmpd="sng" algn="ctr">
            <a:solidFill>
              <a:srgbClr val="4F81BD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7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71472" y="785794"/>
            <a:ext cx="8001056" cy="1214446"/>
          </a:xfrm>
          <a:prstGeom prst="roundRect">
            <a:avLst/>
          </a:prstGeom>
          <a:solidFill>
            <a:srgbClr val="99CC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127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n>
                  <a:solidFill>
                    <a:srgbClr val="0F6004"/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какое слово нужно вставить букву И?</a:t>
            </a:r>
            <a:endParaRPr lang="ru-RU" sz="3600" dirty="0">
              <a:ln>
                <a:solidFill>
                  <a:srgbClr val="0F6004"/>
                </a:solidFill>
              </a:ln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643174" y="5284799"/>
            <a:ext cx="3715260" cy="1000139"/>
          </a:xfrm>
          <a:prstGeom prst="roundRect">
            <a:avLst/>
          </a:prstGeom>
          <a:solidFill>
            <a:srgbClr val="F79646">
              <a:lumMod val="75000"/>
            </a:srgbClr>
          </a:solidFill>
          <a:ln>
            <a:noFill/>
          </a:ln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да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643174" y="5286388"/>
            <a:ext cx="3715260" cy="1000139"/>
          </a:xfrm>
          <a:prstGeom prst="roundRect">
            <a:avLst/>
          </a:prstGeom>
          <a:solidFill>
            <a:srgbClr val="FFC000"/>
          </a:solidFill>
          <a:ln w="25400" cap="rnd" cmpd="sng" algn="ctr">
            <a:solidFill>
              <a:srgbClr val="00B050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1F497D">
                <a:lumMod val="60000"/>
                <a:lumOff val="40000"/>
              </a:srgbClr>
            </a:contourClr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перчятки</a:t>
            </a:r>
            <a:endParaRPr kumimoji="0" lang="ru-RU" sz="5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643174" y="5286388"/>
            <a:ext cx="3712621" cy="1000132"/>
          </a:xfrm>
          <a:prstGeom prst="roundRect">
            <a:avLst/>
          </a:prstGeom>
          <a:solidFill>
            <a:srgbClr val="4F81BD">
              <a:alpha val="0"/>
            </a:srgbClr>
          </a:solidFill>
          <a:ln w="25400" cap="rnd" cmpd="sng" algn="ctr">
            <a:solidFill>
              <a:srgbClr val="4F81BD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7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643858" y="2500306"/>
            <a:ext cx="3715260" cy="999345"/>
          </a:xfrm>
          <a:prstGeom prst="roundRect">
            <a:avLst/>
          </a:prstGeom>
          <a:solidFill>
            <a:srgbClr val="F79646">
              <a:lumMod val="75000"/>
            </a:srgbClr>
          </a:solidFill>
          <a:ln>
            <a:noFill/>
          </a:ln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нет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643174" y="2500306"/>
            <a:ext cx="3715260" cy="999345"/>
          </a:xfrm>
          <a:prstGeom prst="roundRect">
            <a:avLst/>
          </a:prstGeom>
          <a:solidFill>
            <a:srgbClr val="FFC000"/>
          </a:solidFill>
          <a:ln w="25400" cap="rnd" cmpd="sng" algn="ctr">
            <a:solidFill>
              <a:srgbClr val="00B050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1F497D">
                <a:lumMod val="60000"/>
                <a:lumOff val="40000"/>
              </a:srgbClr>
            </a:contourClr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прощание</a:t>
            </a:r>
            <a:endParaRPr kumimoji="0" lang="ru-RU" sz="5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643174" y="2500306"/>
            <a:ext cx="3712621" cy="999338"/>
          </a:xfrm>
          <a:prstGeom prst="roundRect">
            <a:avLst/>
          </a:prstGeom>
          <a:solidFill>
            <a:srgbClr val="4F81BD">
              <a:alpha val="0"/>
            </a:srgbClr>
          </a:solidFill>
          <a:ln w="25400" cap="rnd" cmpd="sng" algn="ctr">
            <a:solidFill>
              <a:srgbClr val="4F81BD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7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644365" y="3928265"/>
            <a:ext cx="3715260" cy="1000139"/>
          </a:xfrm>
          <a:prstGeom prst="roundRect">
            <a:avLst/>
          </a:prstGeom>
          <a:solidFill>
            <a:srgbClr val="F79646">
              <a:lumMod val="75000"/>
            </a:srgbClr>
          </a:solidFill>
          <a:ln>
            <a:noFill/>
          </a:ln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нет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645556" y="3929059"/>
            <a:ext cx="3715260" cy="1000139"/>
          </a:xfrm>
          <a:prstGeom prst="roundRect">
            <a:avLst/>
          </a:prstGeom>
          <a:solidFill>
            <a:srgbClr val="FFC000"/>
          </a:solidFill>
          <a:ln w="25400" cap="rnd" cmpd="sng" algn="ctr">
            <a:solidFill>
              <a:srgbClr val="00B050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1F497D">
                <a:lumMod val="60000"/>
                <a:lumOff val="40000"/>
              </a:srgbClr>
            </a:contourClr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54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щука</a:t>
            </a:r>
            <a:endParaRPr kumimoji="0" lang="ru-RU" sz="5400" b="1" i="0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643174" y="3929066"/>
            <a:ext cx="3712621" cy="1000132"/>
          </a:xfrm>
          <a:prstGeom prst="roundRect">
            <a:avLst/>
          </a:prstGeom>
          <a:solidFill>
            <a:srgbClr val="4F81BD">
              <a:alpha val="0"/>
            </a:srgbClr>
          </a:solidFill>
          <a:ln w="25400" cap="rnd" cmpd="sng" algn="ctr">
            <a:solidFill>
              <a:srgbClr val="4F81BD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7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71472" y="785794"/>
            <a:ext cx="8001056" cy="1214446"/>
          </a:xfrm>
          <a:prstGeom prst="roundRect">
            <a:avLst/>
          </a:prstGeom>
          <a:solidFill>
            <a:srgbClr val="99CC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127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n>
                  <a:solidFill>
                    <a:srgbClr val="0F6004"/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каком слове допущена ошибка?</a:t>
            </a:r>
            <a:endParaRPr lang="ru-RU" sz="3600" dirty="0">
              <a:ln>
                <a:solidFill>
                  <a:srgbClr val="0F6004"/>
                </a:solidFill>
              </a:ln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2643174" y="4429132"/>
            <a:ext cx="3717417" cy="999345"/>
          </a:xfrm>
          <a:prstGeom prst="roundRect">
            <a:avLst/>
          </a:prstGeom>
          <a:solidFill>
            <a:srgbClr val="F79646">
              <a:lumMod val="75000"/>
            </a:srgbClr>
          </a:solidFill>
          <a:ln>
            <a:noFill/>
          </a:ln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да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643681" y="4429132"/>
            <a:ext cx="3717417" cy="999345"/>
          </a:xfrm>
          <a:prstGeom prst="roundRect">
            <a:avLst/>
          </a:prstGeom>
          <a:solidFill>
            <a:srgbClr val="FFC000"/>
          </a:solidFill>
          <a:ln w="25400" cap="rnd" cmpd="sng" algn="ctr">
            <a:solidFill>
              <a:srgbClr val="00B050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1F497D">
                <a:lumMod val="60000"/>
                <a:lumOff val="40000"/>
              </a:srgbClr>
            </a:contourClr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54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</a:t>
            </a:r>
            <a:r>
              <a:rPr kumimoji="0" lang="ru-RU" sz="5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е пишут</a:t>
            </a:r>
            <a:endParaRPr kumimoji="0" lang="ru-RU" sz="5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643174" y="4429132"/>
            <a:ext cx="3714776" cy="999338"/>
          </a:xfrm>
          <a:prstGeom prst="roundRect">
            <a:avLst/>
          </a:prstGeom>
          <a:solidFill>
            <a:srgbClr val="4F81BD">
              <a:alpha val="0"/>
            </a:srgbClr>
          </a:solidFill>
          <a:ln w="25400" cap="rnd" cmpd="sng" algn="ctr">
            <a:solidFill>
              <a:srgbClr val="4F81BD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7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644365" y="2570943"/>
            <a:ext cx="3717417" cy="1000139"/>
          </a:xfrm>
          <a:prstGeom prst="roundRect">
            <a:avLst/>
          </a:prstGeom>
          <a:solidFill>
            <a:srgbClr val="F79646">
              <a:lumMod val="75000"/>
            </a:srgbClr>
          </a:solidFill>
          <a:ln>
            <a:noFill/>
          </a:ln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нет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645556" y="2571737"/>
            <a:ext cx="3717417" cy="1000139"/>
          </a:xfrm>
          <a:prstGeom prst="roundRect">
            <a:avLst/>
          </a:prstGeom>
          <a:solidFill>
            <a:srgbClr val="FFC000"/>
          </a:solidFill>
          <a:ln w="25400" cap="rnd" cmpd="sng" algn="ctr">
            <a:solidFill>
              <a:srgbClr val="00B050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1F497D">
                <a:lumMod val="60000"/>
                <a:lumOff val="40000"/>
              </a:srgbClr>
            </a:contourClr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54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пишут</a:t>
            </a:r>
            <a:endParaRPr kumimoji="0" lang="ru-RU" sz="5400" b="1" i="0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643175" y="2571744"/>
            <a:ext cx="3714776" cy="1000132"/>
          </a:xfrm>
          <a:prstGeom prst="roundRect">
            <a:avLst/>
          </a:prstGeom>
          <a:solidFill>
            <a:srgbClr val="4F81BD">
              <a:alpha val="0"/>
            </a:srgbClr>
          </a:solidFill>
          <a:ln w="25400" cap="rnd" cmpd="sng" algn="ctr">
            <a:solidFill>
              <a:srgbClr val="4F81BD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7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71472" y="857232"/>
            <a:ext cx="8001056" cy="1214446"/>
          </a:xfrm>
          <a:prstGeom prst="roundRect">
            <a:avLst/>
          </a:prstGeom>
          <a:solidFill>
            <a:srgbClr val="99CC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127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n>
                  <a:solidFill>
                    <a:srgbClr val="0F6004"/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сочетании Ч..К мягкий знак…</a:t>
            </a:r>
            <a:endParaRPr lang="ru-RU" sz="3600" dirty="0">
              <a:ln>
                <a:solidFill>
                  <a:srgbClr val="0F6004"/>
                </a:solidFill>
              </a:ln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2357422" y="4429132"/>
            <a:ext cx="3717417" cy="999345"/>
          </a:xfrm>
          <a:prstGeom prst="roundRect">
            <a:avLst/>
          </a:prstGeom>
          <a:solidFill>
            <a:srgbClr val="F79646">
              <a:lumMod val="75000"/>
            </a:srgbClr>
          </a:solidFill>
          <a:ln>
            <a:noFill/>
          </a:ln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да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357929" y="4429132"/>
            <a:ext cx="3717417" cy="999345"/>
          </a:xfrm>
          <a:prstGeom prst="roundRect">
            <a:avLst/>
          </a:prstGeom>
          <a:solidFill>
            <a:srgbClr val="FFC000"/>
          </a:solidFill>
          <a:ln w="25400" cap="rnd" cmpd="sng" algn="ctr">
            <a:solidFill>
              <a:srgbClr val="00B050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1F497D">
                <a:lumMod val="60000"/>
                <a:lumOff val="40000"/>
              </a:srgbClr>
            </a:contourClr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мучьной</a:t>
            </a:r>
            <a:endParaRPr kumimoji="0" lang="ru-RU" sz="5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357423" y="4429132"/>
            <a:ext cx="3714776" cy="999338"/>
          </a:xfrm>
          <a:prstGeom prst="roundRect">
            <a:avLst/>
          </a:prstGeom>
          <a:solidFill>
            <a:srgbClr val="4F81BD">
              <a:alpha val="0"/>
            </a:srgbClr>
          </a:solidFill>
          <a:ln w="25400" cap="rnd" cmpd="sng" algn="ctr">
            <a:solidFill>
              <a:srgbClr val="4F81BD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7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358613" y="2570943"/>
            <a:ext cx="3717417" cy="1000139"/>
          </a:xfrm>
          <a:prstGeom prst="roundRect">
            <a:avLst/>
          </a:prstGeom>
          <a:solidFill>
            <a:srgbClr val="F79646">
              <a:lumMod val="75000"/>
            </a:srgbClr>
          </a:solidFill>
          <a:ln>
            <a:noFill/>
          </a:ln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нет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359804" y="2571737"/>
            <a:ext cx="3717417" cy="1000139"/>
          </a:xfrm>
          <a:prstGeom prst="roundRect">
            <a:avLst/>
          </a:prstGeom>
          <a:solidFill>
            <a:srgbClr val="FFC000"/>
          </a:solidFill>
          <a:ln w="25400" cap="rnd" cmpd="sng" algn="ctr">
            <a:solidFill>
              <a:srgbClr val="00B050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1F497D">
                <a:lumMod val="60000"/>
                <a:lumOff val="40000"/>
              </a:srgbClr>
            </a:contourClr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54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деньки</a:t>
            </a:r>
            <a:endParaRPr kumimoji="0" lang="ru-RU" sz="5400" b="1" i="0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357423" y="2571744"/>
            <a:ext cx="3714776" cy="1000132"/>
          </a:xfrm>
          <a:prstGeom prst="roundRect">
            <a:avLst/>
          </a:prstGeom>
          <a:solidFill>
            <a:srgbClr val="4F81BD">
              <a:alpha val="0"/>
            </a:srgbClr>
          </a:solidFill>
          <a:ln w="25400" cap="rnd" cmpd="sng" algn="ctr">
            <a:solidFill>
              <a:srgbClr val="4F81BD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7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71472" y="857232"/>
            <a:ext cx="8001056" cy="1214446"/>
          </a:xfrm>
          <a:prstGeom prst="roundRect">
            <a:avLst/>
          </a:prstGeom>
          <a:solidFill>
            <a:srgbClr val="99CC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127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n>
                  <a:solidFill>
                    <a:srgbClr val="0F6004"/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каком слове допущена ошибка?</a:t>
            </a:r>
            <a:endParaRPr lang="ru-RU" sz="3600" dirty="0">
              <a:ln>
                <a:solidFill>
                  <a:srgbClr val="0F6004"/>
                </a:solidFill>
              </a:ln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Орнамент 8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Орнамент 8</Template>
  <TotalTime>193</TotalTime>
  <Words>169</Words>
  <Application>Microsoft Office PowerPoint</Application>
  <PresentationFormat>Экран (4:3)</PresentationFormat>
  <Paragraphs>70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Орнамент 8</vt:lpstr>
      <vt:lpstr>Повторение изученного  в 1 классе Написание сочетаний  жи-ши, ча-ща, чу-щу, чк-чн.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Company>9gimnazia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Повторение изученного  в 1 классе </dc:title>
  <dc:creator>Татьяна</dc:creator>
  <cp:lastModifiedBy>Татьяна</cp:lastModifiedBy>
  <cp:revision>21</cp:revision>
  <dcterms:created xsi:type="dcterms:W3CDTF">2014-03-31T04:15:25Z</dcterms:created>
  <dcterms:modified xsi:type="dcterms:W3CDTF">2014-04-03T10:15:24Z</dcterms:modified>
</cp:coreProperties>
</file>