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50" autoAdjust="0"/>
    <p:restoredTop sz="94660"/>
  </p:normalViewPr>
  <p:slideViewPr>
    <p:cSldViewPr>
      <p:cViewPr varScale="1">
        <p:scale>
          <a:sx n="69" d="100"/>
          <a:sy n="69" d="100"/>
        </p:scale>
        <p:origin x="-17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F0D2-9296-4AA0-B144-1457978AFC5F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A785-DCFA-4A9B-ADD1-AB0C18CBF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F0D2-9296-4AA0-B144-1457978AFC5F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A785-DCFA-4A9B-ADD1-AB0C18CBF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F0D2-9296-4AA0-B144-1457978AFC5F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A785-DCFA-4A9B-ADD1-AB0C18CBF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F0D2-9296-4AA0-B144-1457978AFC5F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A785-DCFA-4A9B-ADD1-AB0C18CBF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F0D2-9296-4AA0-B144-1457978AFC5F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A785-DCFA-4A9B-ADD1-AB0C18CBF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F0D2-9296-4AA0-B144-1457978AFC5F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A785-DCFA-4A9B-ADD1-AB0C18CBF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F0D2-9296-4AA0-B144-1457978AFC5F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A785-DCFA-4A9B-ADD1-AB0C18CBF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F0D2-9296-4AA0-B144-1457978AFC5F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A785-DCFA-4A9B-ADD1-AB0C18CBF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F0D2-9296-4AA0-B144-1457978AFC5F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A785-DCFA-4A9B-ADD1-AB0C18CBF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F0D2-9296-4AA0-B144-1457978AFC5F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A785-DCFA-4A9B-ADD1-AB0C18CBF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F0D2-9296-4AA0-B144-1457978AFC5F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546A785-DCFA-4A9B-ADD1-AB0C18CBF9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65F0D2-9296-4AA0-B144-1457978AFC5F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46A785-DCFA-4A9B-ADD1-AB0C18CBF9E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214554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i="1" dirty="0" smtClean="0">
                <a:solidFill>
                  <a:srgbClr val="FFFF00"/>
                </a:solidFill>
                <a:cs typeface="Aharoni" pitchFamily="2" charset="-79"/>
              </a:rPr>
              <a:t>Посвящается </a:t>
            </a:r>
            <a:br>
              <a:rPr lang="ru-RU" sz="6000" i="1" dirty="0" smtClean="0">
                <a:solidFill>
                  <a:srgbClr val="FFFF00"/>
                </a:solidFill>
                <a:cs typeface="Aharoni" pitchFamily="2" charset="-79"/>
              </a:rPr>
            </a:br>
            <a:r>
              <a:rPr lang="ru-RU" sz="6000" i="1" dirty="0" smtClean="0">
                <a:solidFill>
                  <a:srgbClr val="FFFF00"/>
                </a:solidFill>
                <a:cs typeface="Aharoni" pitchFamily="2" charset="-79"/>
              </a:rPr>
              <a:t>моей</a:t>
            </a:r>
            <a:br>
              <a:rPr lang="ru-RU" sz="6000" i="1" dirty="0" smtClean="0">
                <a:solidFill>
                  <a:srgbClr val="FFFF00"/>
                </a:solidFill>
                <a:cs typeface="Aharoni" pitchFamily="2" charset="-79"/>
              </a:rPr>
            </a:br>
            <a:r>
              <a:rPr lang="ru-RU" sz="6000" i="1" dirty="0" smtClean="0">
                <a:solidFill>
                  <a:srgbClr val="FFFF00"/>
                </a:solidFill>
                <a:cs typeface="Aharoni" pitchFamily="2" charset="-79"/>
              </a:rPr>
              <a:t> любимой мамочке</a:t>
            </a:r>
            <a:endParaRPr lang="ru-RU" sz="6000" i="1" dirty="0">
              <a:solidFill>
                <a:srgbClr val="FFFF00"/>
              </a:solidFill>
              <a:cs typeface="Aharoni" pitchFamily="2" charset="-79"/>
            </a:endParaRPr>
          </a:p>
        </p:txBody>
      </p:sp>
      <p:pic>
        <p:nvPicPr>
          <p:cNvPr id="3" name="muzyka_dlya_dushi_-_zvuk_prirody_pianino_skripka_bit_(xMusic.me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9592" y="537321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00034" y="928670"/>
            <a:ext cx="2209800" cy="428628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Над колыбелью ночевала, </a:t>
            </a: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Своим кормила молоком, </a:t>
            </a: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Уроки первые давала…</a:t>
            </a: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Так я могу сказать о ком?</a:t>
            </a:r>
          </a:p>
        </p:txBody>
      </p:sp>
      <p:pic>
        <p:nvPicPr>
          <p:cNvPr id="5" name="Рисунок 4" descr="Scan_20140224_19441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855" b="19855"/>
          <a:stretch>
            <a:fillRect/>
          </a:stretch>
        </p:blipFill>
        <p:spPr>
          <a:xfrm rot="420000">
            <a:off x="3294457" y="1119460"/>
            <a:ext cx="4543904" cy="393192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can_20140224_19454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21112216">
            <a:off x="642910" y="1142984"/>
            <a:ext cx="3714776" cy="492922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038600" cy="5426255"/>
          </a:xfrm>
        </p:spPr>
        <p:txBody>
          <a:bodyPr/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7030A0"/>
                </a:solidFill>
              </a:rPr>
              <a:t>Мою любимую мамочку зовут Оля. Это самый дорогой для меня человек на свете.  Она очень добрая, заботливая и красивая. Мама помогает мне во всём – приготовить уроки, заплести и уложить волосы.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4038600" cy="5497693"/>
          </a:xfrm>
        </p:spPr>
        <p:txBody>
          <a:bodyPr/>
          <a:lstStyle/>
          <a:p>
            <a:pPr algn="ctr">
              <a:buNone/>
            </a:pPr>
            <a:endParaRPr lang="ru-RU" sz="2800" b="1" i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2800" b="1" i="1" dirty="0" smtClean="0">
                <a:solidFill>
                  <a:srgbClr val="7030A0"/>
                </a:solidFill>
              </a:rPr>
              <a:t>Мама очень вкусно готовит. 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7030A0"/>
                </a:solidFill>
              </a:rPr>
              <a:t>Благодаря ей в доме у нас царит уют и порядок.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7030A0"/>
                </a:solidFill>
              </a:rPr>
              <a:t>Я поздравляю свою мамочку с праздником !!!</a:t>
            </a:r>
            <a:endParaRPr lang="ru-RU" dirty="0"/>
          </a:p>
        </p:txBody>
      </p:sp>
      <p:pic>
        <p:nvPicPr>
          <p:cNvPr id="11" name="Содержимое 10" descr="Scan_20140224_19422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5400000">
            <a:off x="4500562" y="1714488"/>
            <a:ext cx="4929222" cy="364333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142984"/>
            <a:ext cx="7772400" cy="4714908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В каком долгу мы у наших мам, 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Известно ли вам? Ясно ли вам?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Главное надо о мамах сказать, Сказать лишь двумя словами: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Родину мы называем -  Мать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И маму нежно – мама.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414</TotalTime>
  <Words>118</Words>
  <Application>Microsoft Office PowerPoint</Application>
  <PresentationFormat>Экран (4:3)</PresentationFormat>
  <Paragraphs>15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Посвящается  моей  любимой мамочке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Посвящается  моей  любимой мамочке</dc:title>
  <dc:creator>Петр</dc:creator>
  <cp:lastModifiedBy>Учитель</cp:lastModifiedBy>
  <cp:revision>45</cp:revision>
  <dcterms:created xsi:type="dcterms:W3CDTF">2014-02-24T23:54:01Z</dcterms:created>
  <dcterms:modified xsi:type="dcterms:W3CDTF">2014-04-08T07:21:24Z</dcterms:modified>
</cp:coreProperties>
</file>