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5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939C635-E770-4C10-BF66-25D7A3637C00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9BB9EAE-BEDF-46D7-B334-56C30AD3C1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39C635-E770-4C10-BF66-25D7A3637C00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BB9EAE-BEDF-46D7-B334-56C30AD3C1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39C635-E770-4C10-BF66-25D7A3637C00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BB9EAE-BEDF-46D7-B334-56C30AD3C1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39C635-E770-4C10-BF66-25D7A3637C00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BB9EAE-BEDF-46D7-B334-56C30AD3C18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39C635-E770-4C10-BF66-25D7A3637C00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BB9EAE-BEDF-46D7-B334-56C30AD3C18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39C635-E770-4C10-BF66-25D7A3637C00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BB9EAE-BEDF-46D7-B334-56C30AD3C18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39C635-E770-4C10-BF66-25D7A3637C00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BB9EAE-BEDF-46D7-B334-56C30AD3C18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39C635-E770-4C10-BF66-25D7A3637C00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BB9EAE-BEDF-46D7-B334-56C30AD3C183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39C635-E770-4C10-BF66-25D7A3637C00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BB9EAE-BEDF-46D7-B334-56C30AD3C1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939C635-E770-4C10-BF66-25D7A3637C00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BB9EAE-BEDF-46D7-B334-56C30AD3C18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939C635-E770-4C10-BF66-25D7A3637C00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9BB9EAE-BEDF-46D7-B334-56C30AD3C18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939C635-E770-4C10-BF66-25D7A3637C00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9BB9EAE-BEDF-46D7-B334-56C30AD3C18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857255"/>
          </a:xfrm>
        </p:spPr>
        <p:txBody>
          <a:bodyPr/>
          <a:lstStyle/>
          <a:p>
            <a:r>
              <a:rPr lang="ru-RU" dirty="0" smtClean="0"/>
              <a:t>Минутка чистописания.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428736"/>
            <a:ext cx="8143932" cy="4714908"/>
          </a:xfrm>
        </p:spPr>
        <p:txBody>
          <a:bodyPr/>
          <a:lstStyle/>
          <a:p>
            <a:r>
              <a:rPr lang="ru-RU" i="1" dirty="0"/>
              <a:t>Мм мо мя </a:t>
            </a:r>
            <a:r>
              <a:rPr lang="ru-RU" i="1" dirty="0" err="1"/>
              <a:t>му</a:t>
            </a:r>
            <a:endParaRPr lang="ru-RU" dirty="0"/>
          </a:p>
          <a:p>
            <a:r>
              <a:rPr lang="ru-RU" i="1" dirty="0"/>
              <a:t>На ветвях молодой рябины дружно </a:t>
            </a:r>
            <a:r>
              <a:rPr lang="ru-RU" i="1" dirty="0" err="1" smtClean="0"/>
              <a:t>кормятсявкусными</a:t>
            </a:r>
            <a:r>
              <a:rPr lang="ru-RU" i="1" dirty="0" smtClean="0"/>
              <a:t> </a:t>
            </a:r>
            <a:r>
              <a:rPr lang="ru-RU" i="1" dirty="0"/>
              <a:t>ягодами снегири.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Подарок (кому?) бабушке Д.</a:t>
            </a:r>
          </a:p>
          <a:p>
            <a:r>
              <a:rPr lang="ru-RU" dirty="0"/>
              <a:t>Подарок (кого?) бабушки Р.</a:t>
            </a:r>
          </a:p>
          <a:p>
            <a:r>
              <a:rPr lang="ru-RU" dirty="0"/>
              <a:t>Письмо (кому?) дедушке Д.</a:t>
            </a:r>
          </a:p>
          <a:p>
            <a:r>
              <a:rPr lang="ru-RU" dirty="0"/>
              <a:t>Письмо (кого?) дедушки Р.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Подходил	 </a:t>
            </a:r>
            <a:r>
              <a:rPr lang="ru-RU" dirty="0" smtClean="0"/>
              <a:t>     к </a:t>
            </a:r>
            <a:r>
              <a:rPr lang="ru-RU" dirty="0"/>
              <a:t>вод …</a:t>
            </a:r>
          </a:p>
          <a:p>
            <a:pPr>
              <a:buNone/>
            </a:pPr>
            <a:r>
              <a:rPr lang="ru-RU" dirty="0"/>
              <a:t>                              к </a:t>
            </a:r>
            <a:r>
              <a:rPr lang="ru-RU" dirty="0" err="1"/>
              <a:t>речк</a:t>
            </a:r>
            <a:r>
              <a:rPr lang="ru-RU" dirty="0"/>
              <a:t> …</a:t>
            </a:r>
          </a:p>
          <a:p>
            <a:pPr>
              <a:buNone/>
            </a:pPr>
            <a:r>
              <a:rPr lang="ru-RU" dirty="0"/>
              <a:t>                             </a:t>
            </a:r>
            <a:r>
              <a:rPr lang="ru-RU" dirty="0" smtClean="0"/>
              <a:t> </a:t>
            </a:r>
            <a:r>
              <a:rPr lang="ru-RU" dirty="0"/>
              <a:t>к парт …</a:t>
            </a:r>
          </a:p>
          <a:p>
            <a:pPr>
              <a:buNone/>
            </a:pPr>
            <a:r>
              <a:rPr lang="ru-RU" dirty="0"/>
              <a:t>                              к </a:t>
            </a:r>
            <a:r>
              <a:rPr lang="ru-RU" dirty="0" err="1"/>
              <a:t>дочк</a:t>
            </a:r>
            <a:r>
              <a:rPr lang="ru-RU" dirty="0"/>
              <a:t> …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Идёт	 </a:t>
            </a:r>
            <a:r>
              <a:rPr lang="ru-RU" dirty="0" smtClean="0"/>
              <a:t>   к </a:t>
            </a:r>
            <a:r>
              <a:rPr lang="ru-RU" dirty="0"/>
              <a:t>стол …</a:t>
            </a:r>
          </a:p>
          <a:p>
            <a:pPr>
              <a:buNone/>
            </a:pPr>
            <a:r>
              <a:rPr lang="ru-RU" dirty="0"/>
              <a:t>                   </a:t>
            </a:r>
            <a:r>
              <a:rPr lang="ru-RU" dirty="0" smtClean="0"/>
              <a:t> </a:t>
            </a:r>
            <a:r>
              <a:rPr lang="ru-RU" dirty="0"/>
              <a:t>к кон …</a:t>
            </a:r>
          </a:p>
          <a:p>
            <a:pPr>
              <a:buNone/>
            </a:pPr>
            <a:r>
              <a:rPr lang="ru-RU" dirty="0"/>
              <a:t>                   </a:t>
            </a:r>
            <a:r>
              <a:rPr lang="ru-RU" dirty="0" smtClean="0"/>
              <a:t> </a:t>
            </a:r>
            <a:r>
              <a:rPr lang="ru-RU" dirty="0"/>
              <a:t>к </a:t>
            </a:r>
            <a:r>
              <a:rPr lang="ru-RU" dirty="0" err="1"/>
              <a:t>петушк</a:t>
            </a:r>
            <a:r>
              <a:rPr lang="ru-RU" dirty="0"/>
              <a:t> …</a:t>
            </a:r>
          </a:p>
          <a:p>
            <a:pPr>
              <a:buNone/>
            </a:pPr>
            <a:r>
              <a:rPr lang="ru-RU" dirty="0"/>
              <a:t>                    </a:t>
            </a:r>
            <a:r>
              <a:rPr lang="ru-RU" dirty="0" smtClean="0"/>
              <a:t>к </a:t>
            </a:r>
            <a:r>
              <a:rPr lang="ru-RU" dirty="0"/>
              <a:t>мор …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 Дивятся	 	</a:t>
            </a:r>
            <a:r>
              <a:rPr lang="ru-RU" dirty="0" smtClean="0"/>
              <a:t>      </a:t>
            </a:r>
            <a:r>
              <a:rPr lang="ru-RU" dirty="0" err="1" smtClean="0"/>
              <a:t>печ</a:t>
            </a:r>
            <a:r>
              <a:rPr lang="ru-RU" dirty="0" smtClean="0"/>
              <a:t> </a:t>
            </a:r>
            <a:r>
              <a:rPr lang="ru-RU" dirty="0"/>
              <a:t>…</a:t>
            </a:r>
          </a:p>
          <a:p>
            <a:pPr>
              <a:buNone/>
            </a:pPr>
            <a:r>
              <a:rPr lang="ru-RU" dirty="0"/>
              <a:t>                              </a:t>
            </a:r>
            <a:r>
              <a:rPr lang="ru-RU" dirty="0" err="1" smtClean="0"/>
              <a:t>совест</a:t>
            </a:r>
            <a:r>
              <a:rPr lang="ru-RU" dirty="0"/>
              <a:t>…</a:t>
            </a:r>
          </a:p>
          <a:p>
            <a:pPr>
              <a:buNone/>
            </a:pPr>
            <a:r>
              <a:rPr lang="ru-RU" dirty="0"/>
              <a:t>                              </a:t>
            </a:r>
            <a:r>
              <a:rPr lang="ru-RU" dirty="0" err="1" smtClean="0"/>
              <a:t>пристан</a:t>
            </a:r>
            <a:r>
              <a:rPr lang="ru-RU" dirty="0" smtClean="0"/>
              <a:t> </a:t>
            </a:r>
            <a:r>
              <a:rPr lang="ru-RU" dirty="0"/>
              <a:t>…</a:t>
            </a:r>
          </a:p>
          <a:p>
            <a:pPr>
              <a:buNone/>
            </a:pPr>
            <a:r>
              <a:rPr lang="ru-RU" dirty="0"/>
              <a:t>                             </a:t>
            </a:r>
            <a:r>
              <a:rPr lang="ru-RU" dirty="0" smtClean="0"/>
              <a:t> </a:t>
            </a:r>
            <a:r>
              <a:rPr lang="ru-RU" dirty="0" err="1" smtClean="0"/>
              <a:t>дочер</a:t>
            </a:r>
            <a:r>
              <a:rPr lang="ru-RU" dirty="0" smtClean="0"/>
              <a:t> </a:t>
            </a:r>
            <a:r>
              <a:rPr lang="ru-RU" dirty="0"/>
              <a:t>…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/>
              <a:t>Шёл к </a:t>
            </a:r>
            <a:r>
              <a:rPr lang="ru-RU" dirty="0" err="1"/>
              <a:t>избушк</a:t>
            </a:r>
            <a:r>
              <a:rPr lang="ru-RU" dirty="0"/>
              <a:t>…, возил по пассажир…, сообщил по </a:t>
            </a:r>
            <a:r>
              <a:rPr lang="ru-RU" dirty="0" err="1"/>
              <a:t>связ</a:t>
            </a:r>
            <a:r>
              <a:rPr lang="ru-RU" dirty="0"/>
              <a:t>….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2566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Спиши </a:t>
            </a:r>
            <a:r>
              <a:rPr lang="ru-RU" dirty="0"/>
              <a:t>словосочетания, вставив пропущенные буквы, подпиши склонение и падеж, выдели окончание.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Шёл к избушке- 1, Д.</a:t>
            </a:r>
          </a:p>
          <a:p>
            <a:r>
              <a:rPr lang="ru-RU" dirty="0"/>
              <a:t>Возил по пассажиру – 2, Д.</a:t>
            </a:r>
          </a:p>
          <a:p>
            <a:r>
              <a:rPr lang="ru-RU" dirty="0"/>
              <a:t>Сообщил по связи – 3, Д.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14818"/>
            <a:ext cx="8229600" cy="1911345"/>
          </a:xfrm>
        </p:spPr>
        <p:txBody>
          <a:bodyPr/>
          <a:lstStyle/>
          <a:p>
            <a:r>
              <a:rPr lang="ru-RU" dirty="0"/>
              <a:t>Помогать (мама) ,  подлетел (сирень), плыл (поверхность).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242889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Составь </a:t>
            </a:r>
            <a:r>
              <a:rPr lang="ru-RU" dirty="0"/>
              <a:t>и запиши словосочетания в дательном падеже, если надо используй подходящие по смыслу предлоги. Подпиши склонение и падеж. На выполнение </a:t>
            </a:r>
            <a:r>
              <a:rPr lang="ru-RU" dirty="0" smtClean="0"/>
              <a:t>этого  задания.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Помогать маме – 1, Д.</a:t>
            </a:r>
          </a:p>
          <a:p>
            <a:r>
              <a:rPr lang="ru-RU" dirty="0"/>
              <a:t>Подлетел к сирени – 3, Д.</a:t>
            </a:r>
          </a:p>
          <a:p>
            <a:r>
              <a:rPr lang="ru-RU" dirty="0"/>
              <a:t>Плыл по поверхности – 3, Д.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286124"/>
            <a:ext cx="8229600" cy="2840039"/>
          </a:xfrm>
        </p:spPr>
        <p:txBody>
          <a:bodyPr/>
          <a:lstStyle/>
          <a:p>
            <a:r>
              <a:rPr lang="ru-RU" dirty="0"/>
              <a:t>Подарок ( ) </a:t>
            </a:r>
            <a:r>
              <a:rPr lang="ru-RU" dirty="0" err="1"/>
              <a:t>бабушк</a:t>
            </a:r>
            <a:r>
              <a:rPr lang="ru-RU" dirty="0"/>
              <a:t>… , </a:t>
            </a:r>
            <a:r>
              <a:rPr lang="ru-RU" dirty="0" err="1"/>
              <a:t>подарок</a:t>
            </a:r>
            <a:r>
              <a:rPr lang="ru-RU" dirty="0"/>
              <a:t> ( ) </a:t>
            </a:r>
            <a:r>
              <a:rPr lang="ru-RU" dirty="0" err="1"/>
              <a:t>бабушк</a:t>
            </a:r>
            <a:r>
              <a:rPr lang="ru-RU" dirty="0"/>
              <a:t>…, письмо ( ) </a:t>
            </a:r>
            <a:r>
              <a:rPr lang="ru-RU" dirty="0" err="1"/>
              <a:t>дедушк</a:t>
            </a:r>
            <a:r>
              <a:rPr lang="ru-RU" dirty="0"/>
              <a:t>…, </a:t>
            </a:r>
            <a:r>
              <a:rPr lang="ru-RU" dirty="0" err="1"/>
              <a:t>письмо</a:t>
            </a:r>
            <a:r>
              <a:rPr lang="ru-RU" dirty="0"/>
              <a:t> ( ) </a:t>
            </a:r>
            <a:r>
              <a:rPr lang="ru-RU" dirty="0" err="1"/>
              <a:t>дедушк</a:t>
            </a:r>
            <a:r>
              <a:rPr lang="ru-RU" dirty="0"/>
              <a:t>…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242889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Определи </a:t>
            </a:r>
            <a:r>
              <a:rPr lang="ru-RU" dirty="0"/>
              <a:t>различие в значениях словосочетаний. Запиши вопрос, определи падеж, вставь окончание.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</TotalTime>
  <Words>196</Words>
  <Application>Microsoft Office PowerPoint</Application>
  <PresentationFormat>Экран (4:3)</PresentationFormat>
  <Paragraphs>34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Минутка чистописания.</vt:lpstr>
      <vt:lpstr>Слайд 2</vt:lpstr>
      <vt:lpstr>Слайд 3</vt:lpstr>
      <vt:lpstr>Слайд 4</vt:lpstr>
      <vt:lpstr>Спиши словосочетания, вставив пропущенные буквы, подпиши склонение и падеж, выдели окончание. </vt:lpstr>
      <vt:lpstr>Слайд 6</vt:lpstr>
      <vt:lpstr>Составь и запиши словосочетания в дательном падеже, если надо используй подходящие по смыслу предлоги. Подпиши склонение и падеж. На выполнение этого  задания. </vt:lpstr>
      <vt:lpstr>Слайд 8</vt:lpstr>
      <vt:lpstr>Определи различие в значениях словосочетаний. Запиши вопрос, определи падеж, вставь окончание. 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Минутка чистописания.</dc:title>
  <dc:creator>Admin</dc:creator>
  <cp:lastModifiedBy>Admin</cp:lastModifiedBy>
  <cp:revision>3</cp:revision>
  <dcterms:created xsi:type="dcterms:W3CDTF">2014-12-04T15:54:25Z</dcterms:created>
  <dcterms:modified xsi:type="dcterms:W3CDTF">2014-12-04T16:15:11Z</dcterms:modified>
</cp:coreProperties>
</file>