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Рабочий стол\kak_sdelat_shablon_prezentacii_powerpoint_4696_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Урок 38\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56407">
            <a:off x="1716953" y="1679488"/>
            <a:ext cx="5423520" cy="12347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Прямоугольник 5"/>
          <p:cNvSpPr/>
          <p:nvPr/>
        </p:nvSpPr>
        <p:spPr>
          <a:xfrm rot="200080">
            <a:off x="2752101" y="2775587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Обсуждение проблемного вопроса.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725144"/>
            <a:ext cx="308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</a:t>
            </a:r>
            <a:r>
              <a:rPr lang="ru-RU" smtClean="0"/>
              <a:t>читель </a:t>
            </a:r>
            <a:r>
              <a:rPr lang="ru-RU" dirty="0" smtClean="0"/>
              <a:t>начальных классов </a:t>
            </a:r>
          </a:p>
          <a:p>
            <a:r>
              <a:rPr lang="ru-RU" dirty="0" smtClean="0"/>
              <a:t>МБОУ  СОШ №12</a:t>
            </a:r>
          </a:p>
          <a:p>
            <a:r>
              <a:rPr lang="ru-RU" dirty="0" smtClean="0"/>
              <a:t>г. Белая Калитва п. Коксовый </a:t>
            </a:r>
          </a:p>
          <a:p>
            <a:r>
              <a:rPr lang="ru-RU" dirty="0" smtClean="0"/>
              <a:t>Ростовской области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7064">
            <a:off x="4156761" y="1788001"/>
            <a:ext cx="291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«Русский язык»  1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K:\МОИ ПРеЗЕНТАЦИИИ\ФООнЫы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E:\Урок 38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569497" cy="191521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24208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48" y="2714620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1560" y="328498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0034" y="357187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786182" y="221455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28794" y="435769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4143372" y="257174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K:\МОИ ПРеЗЕНТАЦИИИ\ФООнЫы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Урок 38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6336704" cy="107255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8596" y="2071678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348" y="235743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328612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7224" y="357187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185736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-Катя,    что  ты  делаешь?</a:t>
            </a:r>
            <a:endParaRPr lang="ru-RU" sz="3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3071810"/>
            <a:ext cx="540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-Я  пишу  письмо  Славику.</a:t>
            </a:r>
            <a:endParaRPr lang="ru-RU" sz="3600" i="1" dirty="0"/>
          </a:p>
        </p:txBody>
      </p:sp>
      <p:pic>
        <p:nvPicPr>
          <p:cNvPr id="1026" name="Picture 2" descr="F:\Аним фоны\Аним\0_b2992_533ca36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Рабочий стол\3890767-4dae7a00062280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MirNasek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 and Settings\Admin\Рабочий стол\383312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764704"/>
            <a:ext cx="4476750" cy="480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414624-01cc82b7df58937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 descr="E:\Урок 38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77686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Рабочий стол\414630-0c921b707428deb0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Урок 38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764704"/>
            <a:ext cx="6912768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Рабочий стол\414505-d9a3bf122dd7ef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4098" name="Picture 2" descr="E:\Урок 38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560840" cy="1224136"/>
          </a:xfrm>
          <a:prstGeom prst="rect">
            <a:avLst/>
          </a:prstGeom>
          <a:noFill/>
        </p:spPr>
      </p:pic>
      <p:pic>
        <p:nvPicPr>
          <p:cNvPr id="4099" name="Picture 3" descr="E:\Урок 38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7560840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Рабочий стол\414687-63a794f3583e2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Урок 38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34481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Рабочий стол\414551-9fdc2cd80bf8eb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Урок 38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912767" cy="2952327"/>
          </a:xfrm>
          <a:prstGeom prst="rect">
            <a:avLst/>
          </a:prstGeom>
          <a:noFill/>
        </p:spPr>
      </p:pic>
      <p:pic>
        <p:nvPicPr>
          <p:cNvPr id="6147" name="Picture 3" descr="E:\Урок 38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684076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Рабочий стол\414491-3567d74653dc9a4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E:\Урок 38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3"/>
            <a:ext cx="6768752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Без названия - Людмила Павловна Путилин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9221" name="Picture 5" descr="E:\Урок 38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70485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2015-01-06T10:57:49Z</dcterms:modified>
</cp:coreProperties>
</file>