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1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7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5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0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4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16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9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FA6F6-F304-45D7-89E9-798E49B36D6F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7A70-DE04-4184-A322-51690E5A4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42.radikal.ru/i095/0902/a4/95441380209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tat8.blog.ru/lr/0b081e21a0bb163f278221e94e81bdda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://stihs.ru/wp-content/uploads/2010/12/344721865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razdnik-land.ru/media/uploads/10010/images/666666666666666666666666666666666666666666666666/9460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ihs.ru/wp-content/uploads/2010/12/344721865.gi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ihs.ru/wp-content/uploads/2010/12/344721865.gi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ihs.ru/wp-content/uploads/2010/12/344721865.gi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ihs.ru/wp-content/uploads/2010/12/344721865.gi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tihs.ru/wp-content/uploads/2010/12/344721865.gi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radikal.ua/data/upload/4efc3/4efc3/e3430c1eb7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8 из 3596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036"/>
            <a:ext cx="7926649" cy="674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75 из 3595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12568" cy="68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а 98 из 35959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4" y="1340768"/>
            <a:ext cx="5076825" cy="35718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0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azdnik-land.ru/media/uploads/10010/images/666666666666666666666666666666666666666666666666/946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" y="23348"/>
            <a:ext cx="9130478" cy="686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53" y="2289646"/>
            <a:ext cx="4103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1.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668" y="3729806"/>
            <a:ext cx="6513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 СЛОВО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Картинка 98 из 359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4" y="0"/>
            <a:ext cx="5076825" cy="35718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53" y="2289646"/>
            <a:ext cx="4103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2.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668" y="3729806"/>
            <a:ext cx="6513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БЫСТРОТА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Картинка 98 из 359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4" y="0"/>
            <a:ext cx="5076825" cy="35718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53" y="2289646"/>
            <a:ext cx="4103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3.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668" y="3729806"/>
            <a:ext cx="6513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ЛОВКОСТЬ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Картинка 98 из 359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4" y="0"/>
            <a:ext cx="5076825" cy="35718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53" y="2289646"/>
            <a:ext cx="4103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4.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668" y="3729806"/>
            <a:ext cx="65137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каША</a:t>
            </a:r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ИЗ ТОПОРА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Картинка 98 из 359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4" y="0"/>
            <a:ext cx="5076825" cy="35718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753" y="2289646"/>
            <a:ext cx="41032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5.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668" y="3729806"/>
            <a:ext cx="65137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ХУДОЖНИК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6" descr="Картинка 98 из 3595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604" y="0"/>
            <a:ext cx="5076825" cy="35718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7 из 3596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" y="1"/>
            <a:ext cx="9147810" cy="682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2012-02-21T18:05:24Z</dcterms:created>
  <dcterms:modified xsi:type="dcterms:W3CDTF">2012-02-21T22:32:53Z</dcterms:modified>
</cp:coreProperties>
</file>