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C553-9103-40C1-93B0-977E9B4B1CB7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6038-8261-426E-B0A9-2D683BA2B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Игра 100 к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dirty="0" smtClean="0"/>
              <a:t>Вора -				30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Собаку -			20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Ружьё -			10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Ночь - 			5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37004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37004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71678"/>
            <a:ext cx="37004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000372"/>
            <a:ext cx="37004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dirty="0" smtClean="0"/>
              <a:t>В школу -			30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Домой -			20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На урок -			10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В магазин -		5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85728"/>
            <a:ext cx="37004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37004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71678"/>
            <a:ext cx="37004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000372"/>
            <a:ext cx="37004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5000" dirty="0" smtClean="0"/>
              <a:t>Лишит игры на компьютере – </a:t>
            </a:r>
            <a:r>
              <a:rPr lang="ru-RU" sz="5000" dirty="0" smtClean="0">
                <a:solidFill>
                  <a:srgbClr val="FF0000"/>
                </a:solidFill>
              </a:rPr>
              <a:t>30</a:t>
            </a:r>
          </a:p>
          <a:p>
            <a:pPr marL="342900" indent="-342900">
              <a:buAutoNum type="arabicPeriod"/>
            </a:pPr>
            <a:r>
              <a:rPr lang="ru-RU" sz="5000" dirty="0" smtClean="0"/>
              <a:t>Отругает – 					</a:t>
            </a:r>
            <a:r>
              <a:rPr lang="ru-RU" sz="5000" dirty="0" smtClean="0">
                <a:solidFill>
                  <a:srgbClr val="FF0000"/>
                </a:solidFill>
              </a:rPr>
              <a:t>25</a:t>
            </a:r>
          </a:p>
          <a:p>
            <a:pPr marL="342900" indent="-342900">
              <a:buAutoNum type="arabicPeriod"/>
            </a:pPr>
            <a:r>
              <a:rPr lang="ru-RU" sz="5000" dirty="0" smtClean="0"/>
              <a:t>Не отпустит гулять – 		</a:t>
            </a:r>
            <a:r>
              <a:rPr lang="ru-RU" sz="5000" dirty="0" smtClean="0">
                <a:solidFill>
                  <a:srgbClr val="FF0000"/>
                </a:solidFill>
              </a:rPr>
              <a:t>20</a:t>
            </a:r>
          </a:p>
          <a:p>
            <a:pPr marL="342900" indent="-342900">
              <a:buAutoNum type="arabicPeriod"/>
            </a:pPr>
            <a:r>
              <a:rPr lang="ru-RU" sz="5000" dirty="0" smtClean="0"/>
              <a:t>Не купит то, что  обещала - </a:t>
            </a:r>
            <a:r>
              <a:rPr lang="ru-RU" sz="5000" dirty="0" smtClean="0">
                <a:solidFill>
                  <a:srgbClr val="FF0000"/>
                </a:solidFill>
              </a:rPr>
              <a:t>15</a:t>
            </a:r>
          </a:p>
          <a:p>
            <a:pPr marL="342900" indent="-342900">
              <a:buAutoNum type="arabicPeriod"/>
            </a:pPr>
            <a:r>
              <a:rPr lang="ru-RU" sz="5000" dirty="0" smtClean="0"/>
              <a:t>Заставит учить уроки , чтоб исправить – 					</a:t>
            </a:r>
            <a:r>
              <a:rPr lang="ru-RU" sz="5000" dirty="0" smtClean="0">
                <a:solidFill>
                  <a:srgbClr val="FF0000"/>
                </a:solidFill>
              </a:rPr>
              <a:t>10</a:t>
            </a:r>
          </a:p>
          <a:p>
            <a:pPr marL="342900" indent="-342900">
              <a:buAutoNum type="arabicPeriod"/>
            </a:pPr>
            <a:r>
              <a:rPr lang="ru-RU" sz="5000" dirty="0" smtClean="0"/>
              <a:t>Ничего не сделает -			</a:t>
            </a:r>
            <a:r>
              <a:rPr lang="ru-RU" sz="5000" dirty="0" smtClean="0">
                <a:solidFill>
                  <a:srgbClr val="FF0000"/>
                </a:solidFill>
              </a:rPr>
              <a:t>5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786322"/>
            <a:ext cx="800102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000504"/>
            <a:ext cx="742955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14686"/>
            <a:ext cx="685804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714488"/>
            <a:ext cx="671517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500306"/>
            <a:ext cx="642942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28"/>
            <a:ext cx="80010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572140"/>
            <a:ext cx="742955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1.Заболел – 					60</a:t>
            </a:r>
          </a:p>
          <a:p>
            <a:r>
              <a:rPr lang="ru-RU" sz="5400" dirty="0" smtClean="0"/>
              <a:t>2. Проспал -					50</a:t>
            </a:r>
          </a:p>
          <a:p>
            <a:r>
              <a:rPr lang="ru-RU" sz="5400" dirty="0" smtClean="0"/>
              <a:t>3. Покупка вещей,примерка-</a:t>
            </a:r>
            <a:r>
              <a:rPr lang="ru-RU" sz="2400" dirty="0" smtClean="0"/>
              <a:t>40</a:t>
            </a:r>
          </a:p>
          <a:p>
            <a:r>
              <a:rPr lang="ru-RU" sz="5400" dirty="0" smtClean="0"/>
              <a:t>4.Холодно -  				30</a:t>
            </a:r>
          </a:p>
          <a:p>
            <a:r>
              <a:rPr lang="ru-RU" sz="5400" dirty="0" smtClean="0"/>
              <a:t>5. Домашний юбилей-	20</a:t>
            </a:r>
          </a:p>
          <a:p>
            <a:r>
              <a:rPr lang="ru-RU" sz="5400" dirty="0" smtClean="0"/>
              <a:t>6. Выходной или каникулы -10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678661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671517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85926"/>
            <a:ext cx="77153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357562"/>
            <a:ext cx="68580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286256"/>
            <a:ext cx="75009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714620"/>
            <a:ext cx="664373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1. Дошкольница -			90</a:t>
            </a:r>
          </a:p>
          <a:p>
            <a:r>
              <a:rPr lang="ru-RU" sz="5400" dirty="0" smtClean="0"/>
              <a:t>2.Золушка -					75</a:t>
            </a:r>
          </a:p>
          <a:p>
            <a:r>
              <a:rPr lang="ru-RU" sz="5400" dirty="0" smtClean="0"/>
              <a:t>3.Бомжиха -					60</a:t>
            </a:r>
          </a:p>
          <a:p>
            <a:r>
              <a:rPr lang="ru-RU" sz="5400" dirty="0" smtClean="0"/>
              <a:t>4. Старуха Шапокляк -		45 </a:t>
            </a:r>
          </a:p>
          <a:p>
            <a:r>
              <a:rPr lang="ru-RU" sz="5400" dirty="0" smtClean="0"/>
              <a:t>5. Маша из мультфильма(Маша и Медведь) - 					30</a:t>
            </a:r>
          </a:p>
          <a:p>
            <a:r>
              <a:rPr lang="ru-RU" sz="5400" dirty="0" smtClean="0"/>
              <a:t>6. Баба Яга -					15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57364"/>
            <a:ext cx="664373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643182"/>
            <a:ext cx="65008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00438"/>
            <a:ext cx="664373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286256"/>
            <a:ext cx="721520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143512"/>
            <a:ext cx="7215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6000768"/>
            <a:ext cx="671517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14290"/>
            <a:ext cx="65722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000108"/>
            <a:ext cx="67866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dirty="0" smtClean="0"/>
              <a:t>Дед Мороз -		10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Родители -			50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Родственники -	100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Крёстные -			150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Гости -					200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Спонсоры -			 250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14422"/>
            <a:ext cx="48577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290"/>
            <a:ext cx="457203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071678"/>
            <a:ext cx="48577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000372"/>
            <a:ext cx="49292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857628"/>
            <a:ext cx="48577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857760"/>
            <a:ext cx="47863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1.Кошка -				30</a:t>
            </a:r>
          </a:p>
          <a:p>
            <a:r>
              <a:rPr lang="ru-RU" sz="6000" dirty="0" smtClean="0"/>
              <a:t>2.Человек - 			20</a:t>
            </a:r>
          </a:p>
          <a:p>
            <a:r>
              <a:rPr lang="ru-RU" sz="6000" dirty="0" smtClean="0"/>
              <a:t>3 Таракан (жук) - 	10</a:t>
            </a:r>
          </a:p>
          <a:p>
            <a:r>
              <a:rPr lang="ru-RU" sz="6000" dirty="0" smtClean="0"/>
              <a:t>4 Насекомое -			5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142984"/>
            <a:ext cx="46434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5728"/>
            <a:ext cx="46434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071678"/>
            <a:ext cx="47863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928934"/>
            <a:ext cx="45720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dirty="0" smtClean="0"/>
              <a:t>Колобок – 		30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Мяч -				20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Шарик -			10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Тарелка -			5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5728"/>
            <a:ext cx="38433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142984"/>
            <a:ext cx="38433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71678"/>
            <a:ext cx="38433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000372"/>
            <a:ext cx="38433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1. В замке -			30</a:t>
            </a:r>
          </a:p>
          <a:p>
            <a:r>
              <a:rPr lang="ru-RU" sz="6000" dirty="0" smtClean="0"/>
              <a:t>2. В пещере -			20</a:t>
            </a:r>
          </a:p>
          <a:p>
            <a:r>
              <a:rPr lang="ru-RU" sz="6000" dirty="0" smtClean="0"/>
              <a:t>3. В царстве -			10</a:t>
            </a:r>
          </a:p>
          <a:p>
            <a:r>
              <a:rPr lang="ru-RU" sz="6000" dirty="0" smtClean="0"/>
              <a:t>4. В </a:t>
            </a:r>
            <a:r>
              <a:rPr lang="ru-RU" sz="6000" dirty="0" err="1" smtClean="0"/>
              <a:t>Неме</a:t>
            </a:r>
            <a:r>
              <a:rPr lang="ru-RU" sz="6000" dirty="0" smtClean="0"/>
              <a:t> -				5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37004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85728"/>
            <a:ext cx="37004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071678"/>
            <a:ext cx="37004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000372"/>
            <a:ext cx="37004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dirty="0" smtClean="0"/>
              <a:t>Лодка -				30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Бревно -				20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Утка -					10</a:t>
            </a:r>
          </a:p>
          <a:p>
            <a:pPr marL="342900" indent="-342900">
              <a:buAutoNum type="arabicPeriod"/>
            </a:pPr>
            <a:r>
              <a:rPr lang="ru-RU" sz="6000" dirty="0" smtClean="0"/>
              <a:t>Человек -			5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5728"/>
            <a:ext cx="37004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142984"/>
            <a:ext cx="37004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71678"/>
            <a:ext cx="37004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000372"/>
            <a:ext cx="37004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37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Игра 100 к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Домище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А.Ф.</dc:creator>
  <cp:lastModifiedBy>А Ф</cp:lastModifiedBy>
  <cp:revision>14</cp:revision>
  <dcterms:created xsi:type="dcterms:W3CDTF">2003-12-31T23:45:29Z</dcterms:created>
  <dcterms:modified xsi:type="dcterms:W3CDTF">2003-12-31T23:40:17Z</dcterms:modified>
</cp:coreProperties>
</file>