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C27A-A161-45C5-A28E-9BA9DB2D563D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73F2-E900-46F1-BF4E-AAF8217F9C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66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C27A-A161-45C5-A28E-9BA9DB2D563D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73F2-E900-46F1-BF4E-AAF8217F9C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187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C27A-A161-45C5-A28E-9BA9DB2D563D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73F2-E900-46F1-BF4E-AAF8217F9C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45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C27A-A161-45C5-A28E-9BA9DB2D563D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73F2-E900-46F1-BF4E-AAF8217F9C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64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C27A-A161-45C5-A28E-9BA9DB2D563D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73F2-E900-46F1-BF4E-AAF8217F9C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789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C27A-A161-45C5-A28E-9BA9DB2D563D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73F2-E900-46F1-BF4E-AAF8217F9C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20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C27A-A161-45C5-A28E-9BA9DB2D563D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73F2-E900-46F1-BF4E-AAF8217F9C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193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C27A-A161-45C5-A28E-9BA9DB2D563D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73F2-E900-46F1-BF4E-AAF8217F9C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04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C27A-A161-45C5-A28E-9BA9DB2D563D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73F2-E900-46F1-BF4E-AAF8217F9C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43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C27A-A161-45C5-A28E-9BA9DB2D563D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73F2-E900-46F1-BF4E-AAF8217F9C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4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C27A-A161-45C5-A28E-9BA9DB2D563D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73F2-E900-46F1-BF4E-AAF8217F9C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02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2C27A-A161-45C5-A28E-9BA9DB2D563D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F73F2-E900-46F1-BF4E-AAF8217F9C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859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МАТЕМАТИЧЕСКАЯ  «ЦЕПОЧКА»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11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5536" y="1216601"/>
            <a:ext cx="1016496" cy="7912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950839" y="2448392"/>
            <a:ext cx="100981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58212" y="586181"/>
            <a:ext cx="909932" cy="7974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938739" y="548412"/>
            <a:ext cx="1004709" cy="835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18396" y="4437112"/>
            <a:ext cx="1165699" cy="76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34127" y="2459832"/>
            <a:ext cx="110484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3567" y="2459832"/>
            <a:ext cx="107100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88825" y="586925"/>
            <a:ext cx="979471" cy="9136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03612" y="1258305"/>
            <a:ext cx="472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3</a:t>
            </a:r>
            <a:endParaRPr lang="ru-RU" sz="40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1469192" y="1216601"/>
            <a:ext cx="1115225" cy="334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619480" y="550419"/>
            <a:ext cx="8146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+ 5</a:t>
            </a:r>
            <a:endParaRPr lang="ru-RU" sz="4000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3748843" y="1043753"/>
            <a:ext cx="1115225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01243" y="194469"/>
            <a:ext cx="8823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- 2</a:t>
            </a:r>
            <a:endParaRPr lang="ru-RU" sz="4000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5835614" y="2897785"/>
            <a:ext cx="1115225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5" idx="2"/>
          </p:cNvCxnSpPr>
          <p:nvPr/>
        </p:nvCxnSpPr>
        <p:spPr>
          <a:xfrm flipV="1">
            <a:off x="7441093" y="1383649"/>
            <a:ext cx="1" cy="10430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5915743" y="975333"/>
            <a:ext cx="1115225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108892" y="194469"/>
            <a:ext cx="8146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+ 3</a:t>
            </a:r>
            <a:endParaRPr lang="ru-RU" sz="4000" dirty="0"/>
          </a:p>
        </p:txBody>
      </p:sp>
      <p:sp>
        <p:nvSpPr>
          <p:cNvPr id="30" name="TextBox 29"/>
          <p:cNvSpPr txBox="1"/>
          <p:nvPr/>
        </p:nvSpPr>
        <p:spPr>
          <a:xfrm>
            <a:off x="7659929" y="1563336"/>
            <a:ext cx="6014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-5</a:t>
            </a:r>
            <a:endParaRPr lang="ru-RU" sz="4000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2986549" y="3374232"/>
            <a:ext cx="0" cy="1206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3563888" y="2902692"/>
            <a:ext cx="1115225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110291" y="2024441"/>
            <a:ext cx="6014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-3</a:t>
            </a:r>
            <a:endParaRPr lang="ru-RU" sz="4000" dirty="0"/>
          </a:p>
        </p:txBody>
      </p:sp>
      <p:sp>
        <p:nvSpPr>
          <p:cNvPr id="34" name="TextBox 33"/>
          <p:cNvSpPr txBox="1"/>
          <p:nvPr/>
        </p:nvSpPr>
        <p:spPr>
          <a:xfrm>
            <a:off x="3771885" y="2189899"/>
            <a:ext cx="6992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+8</a:t>
            </a:r>
            <a:endParaRPr lang="ru-RU" sz="4000" dirty="0"/>
          </a:p>
        </p:txBody>
      </p:sp>
      <p:sp>
        <p:nvSpPr>
          <p:cNvPr id="37" name="TextBox 36"/>
          <p:cNvSpPr txBox="1"/>
          <p:nvPr/>
        </p:nvSpPr>
        <p:spPr>
          <a:xfrm>
            <a:off x="3086220" y="3501008"/>
            <a:ext cx="6014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-2</a:t>
            </a:r>
            <a:endParaRPr lang="ru-RU" sz="4000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3584095" y="4821168"/>
            <a:ext cx="12241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Скругленный прямоугольник 40"/>
          <p:cNvSpPr/>
          <p:nvPr/>
        </p:nvSpPr>
        <p:spPr>
          <a:xfrm>
            <a:off x="4765471" y="4581128"/>
            <a:ext cx="1165699" cy="7681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5126144" y="458112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5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20776" y="4036313"/>
            <a:ext cx="6014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-2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6329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/>
      <p:bldP spid="27" grpId="0"/>
      <p:bldP spid="30" grpId="0"/>
      <p:bldP spid="33" grpId="0"/>
      <p:bldP spid="34" grpId="0"/>
      <p:bldP spid="37" grpId="0"/>
      <p:bldP spid="42" grpId="0"/>
      <p:bldP spid="4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22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МАТЕМАТИЧЕСКАЯ  «ЦЕПОЧКА»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МАТЕМАТИЧЕСКАЯ  «ЦЕПОЧКА»</dc:title>
  <dc:creator>Света</dc:creator>
  <cp:lastModifiedBy>Света</cp:lastModifiedBy>
  <cp:revision>2</cp:revision>
  <dcterms:created xsi:type="dcterms:W3CDTF">2013-05-22T22:06:58Z</dcterms:created>
  <dcterms:modified xsi:type="dcterms:W3CDTF">2013-05-22T22:26:12Z</dcterms:modified>
</cp:coreProperties>
</file>