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2" r:id="rId2"/>
    <p:sldId id="261" r:id="rId3"/>
    <p:sldId id="257" r:id="rId4"/>
    <p:sldId id="259" r:id="rId5"/>
    <p:sldId id="260" r:id="rId6"/>
    <p:sldId id="258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34542" autoAdjust="0"/>
    <p:restoredTop sz="86330" autoAdjust="0"/>
  </p:normalViewPr>
  <p:slideViewPr>
    <p:cSldViewPr>
      <p:cViewPr varScale="1">
        <p:scale>
          <a:sx n="109" d="100"/>
          <a:sy n="109" d="100"/>
        </p:scale>
        <p:origin x="-62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34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5AA43-24B8-4CFB-A403-DEA31B206A96}" type="datetimeFigureOut">
              <a:rPr lang="ru-RU" smtClean="0"/>
              <a:pPr/>
              <a:t>12.11.2014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51B68-3B54-4090-A5A2-1EF267CEED2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5AA43-24B8-4CFB-A403-DEA31B206A96}" type="datetimeFigureOut">
              <a:rPr lang="ru-RU" smtClean="0"/>
              <a:pPr/>
              <a:t>12.11.2014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51B68-3B54-4090-A5A2-1EF267CEED2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5AA43-24B8-4CFB-A403-DEA31B206A96}" type="datetimeFigureOut">
              <a:rPr lang="ru-RU" smtClean="0"/>
              <a:pPr/>
              <a:t>12.11.2014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51B68-3B54-4090-A5A2-1EF267CEED2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5AA43-24B8-4CFB-A403-DEA31B206A96}" type="datetimeFigureOut">
              <a:rPr lang="ru-RU" smtClean="0"/>
              <a:pPr/>
              <a:t>12.11.2014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51B68-3B54-4090-A5A2-1EF267CEED2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5AA43-24B8-4CFB-A403-DEA31B206A96}" type="datetimeFigureOut">
              <a:rPr lang="ru-RU" smtClean="0"/>
              <a:pPr/>
              <a:t>12.11.2014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51B68-3B54-4090-A5A2-1EF267CEED2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5AA43-24B8-4CFB-A403-DEA31B206A96}" type="datetimeFigureOut">
              <a:rPr lang="ru-RU" smtClean="0"/>
              <a:pPr/>
              <a:t>12.11.2014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51B68-3B54-4090-A5A2-1EF267CEED2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5AA43-24B8-4CFB-A403-DEA31B206A96}" type="datetimeFigureOut">
              <a:rPr lang="ru-RU" smtClean="0"/>
              <a:pPr/>
              <a:t>12.11.2014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51B68-3B54-4090-A5A2-1EF267CEED2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5AA43-24B8-4CFB-A403-DEA31B206A96}" type="datetimeFigureOut">
              <a:rPr lang="ru-RU" smtClean="0"/>
              <a:pPr/>
              <a:t>12.11.2014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51B68-3B54-4090-A5A2-1EF267CEED2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5AA43-24B8-4CFB-A403-DEA31B206A96}" type="datetimeFigureOut">
              <a:rPr lang="ru-RU" smtClean="0"/>
              <a:pPr/>
              <a:t>12.11.2014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51B68-3B54-4090-A5A2-1EF267CEED2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5AA43-24B8-4CFB-A403-DEA31B206A96}" type="datetimeFigureOut">
              <a:rPr lang="ru-RU" smtClean="0"/>
              <a:pPr/>
              <a:t>12.11.2014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51B68-3B54-4090-A5A2-1EF267CEED2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5AA43-24B8-4CFB-A403-DEA31B206A96}" type="datetimeFigureOut">
              <a:rPr lang="ru-RU" smtClean="0"/>
              <a:pPr/>
              <a:t>12.11.2014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0751B68-3B54-4090-A5A2-1EF267CEED2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705AA43-24B8-4CFB-A403-DEA31B206A96}" type="datetimeFigureOut">
              <a:rPr lang="ru-RU" smtClean="0"/>
              <a:pPr/>
              <a:t>12.11.2014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0751B68-3B54-4090-A5A2-1EF267CEED24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Профессии моих родителей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Выполнила </a:t>
            </a:r>
            <a:r>
              <a:rPr lang="ru-RU" dirty="0" smtClean="0">
                <a:solidFill>
                  <a:schemeClr val="bg1"/>
                </a:solidFill>
              </a:rPr>
              <a:t>ученица </a:t>
            </a:r>
            <a:r>
              <a:rPr lang="ru-RU" sz="3600" dirty="0" smtClean="0">
                <a:solidFill>
                  <a:schemeClr val="bg1"/>
                </a:solidFill>
              </a:rPr>
              <a:t>1</a:t>
            </a:r>
            <a:r>
              <a:rPr lang="ru-RU" dirty="0" smtClean="0">
                <a:solidFill>
                  <a:schemeClr val="bg1"/>
                </a:solidFill>
              </a:rPr>
              <a:t> «А» класса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Медведева Наташа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428604"/>
            <a:ext cx="7851648" cy="1071570"/>
          </a:xfrm>
        </p:spPr>
        <p:txBody>
          <a:bodyPr/>
          <a:lstStyle/>
          <a:p>
            <a:pPr algn="ctr"/>
            <a:r>
              <a:rPr lang="ru-RU" dirty="0" smtClean="0"/>
              <a:t>Моя мама учитель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1785926"/>
            <a:ext cx="7854696" cy="4500594"/>
          </a:xfrm>
        </p:spPr>
        <p:txBody>
          <a:bodyPr/>
          <a:lstStyle/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Picture 3" descr="C:\Users\михаил\Desktop\307312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1428736"/>
            <a:ext cx="3891851" cy="2576328"/>
          </a:xfrm>
          <a:prstGeom prst="rect">
            <a:avLst/>
          </a:prstGeom>
          <a:noFill/>
        </p:spPr>
      </p:pic>
      <p:pic>
        <p:nvPicPr>
          <p:cNvPr id="5" name="Picture 4" descr="C:\Users\михаил\Desktop\20718_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1412776"/>
            <a:ext cx="4324350" cy="2592288"/>
          </a:xfrm>
          <a:prstGeom prst="rect">
            <a:avLst/>
          </a:prstGeom>
          <a:noFill/>
        </p:spPr>
      </p:pic>
      <p:pic>
        <p:nvPicPr>
          <p:cNvPr id="6" name="Picture 2" descr="C:\Users\михаил\Desktop\77808257_7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4077072"/>
            <a:ext cx="3788842" cy="259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864096"/>
          </a:xfrm>
        </p:spPr>
        <p:txBody>
          <a:bodyPr/>
          <a:lstStyle/>
          <a:p>
            <a:pPr algn="ctr"/>
            <a:r>
              <a:rPr lang="ru-RU" dirty="0" smtClean="0"/>
              <a:t>Мой папа пожарный</a:t>
            </a:r>
            <a:endParaRPr lang="ru-RU" dirty="0"/>
          </a:p>
        </p:txBody>
      </p:sp>
      <p:pic>
        <p:nvPicPr>
          <p:cNvPr id="2050" name="Picture 2" descr="C:\Users\михаил\Desktop\daily_picdump_683_640_36-s640x423-17277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071546"/>
            <a:ext cx="4286280" cy="2571768"/>
          </a:xfrm>
          <a:prstGeom prst="rect">
            <a:avLst/>
          </a:prstGeom>
          <a:noFill/>
        </p:spPr>
      </p:pic>
      <p:pic>
        <p:nvPicPr>
          <p:cNvPr id="3" name="Picture 2" descr="C:\Users\Татьяна\Desktop\spasa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857604"/>
            <a:ext cx="4286280" cy="2714668"/>
          </a:xfrm>
          <a:prstGeom prst="rect">
            <a:avLst/>
          </a:prstGeom>
          <a:noFill/>
        </p:spPr>
      </p:pic>
      <p:pic>
        <p:nvPicPr>
          <p:cNvPr id="4" name="Picture 3" descr="C:\Users\Татьяна\Desktop\poga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1071547"/>
            <a:ext cx="4214842" cy="2632826"/>
          </a:xfrm>
          <a:prstGeom prst="rect">
            <a:avLst/>
          </a:prstGeom>
          <a:noFill/>
        </p:spPr>
      </p:pic>
      <p:pic>
        <p:nvPicPr>
          <p:cNvPr id="2052" name="Picture 4" descr="C:\Users\Татьяна\Desktop\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91065" y="3786190"/>
            <a:ext cx="4067215" cy="29289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Татьяна\Desktop\i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214942" y="4429132"/>
            <a:ext cx="3557595" cy="2428868"/>
          </a:xfrm>
          <a:prstGeom prst="rect">
            <a:avLst/>
          </a:prstGeom>
          <a:noFill/>
        </p:spPr>
      </p:pic>
      <p:pic>
        <p:nvPicPr>
          <p:cNvPr id="1030" name="Picture 6" descr="C:\Users\Татьяна\Desktop\117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4071942"/>
            <a:ext cx="4214822" cy="2786058"/>
          </a:xfrm>
          <a:prstGeom prst="rect">
            <a:avLst/>
          </a:prstGeom>
          <a:noFill/>
        </p:spPr>
      </p:pic>
      <p:pic>
        <p:nvPicPr>
          <p:cNvPr id="1031" name="Picture 7" descr="C:\Users\Татьяна\Desktop\spor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214290"/>
            <a:ext cx="3714776" cy="4071966"/>
          </a:xfrm>
          <a:prstGeom prst="rect">
            <a:avLst/>
          </a:prstGeom>
          <a:noFill/>
        </p:spPr>
      </p:pic>
      <p:pic>
        <p:nvPicPr>
          <p:cNvPr id="1033" name="Picture 9" descr="C:\Users\Татьяна\Desktop\1333523886252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14290"/>
            <a:ext cx="5072066" cy="3595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Татьяна\Desktop\136631292615740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3357562"/>
            <a:ext cx="4786346" cy="3500438"/>
          </a:xfrm>
          <a:prstGeom prst="rect">
            <a:avLst/>
          </a:prstGeom>
          <a:noFill/>
        </p:spPr>
      </p:pic>
      <p:pic>
        <p:nvPicPr>
          <p:cNvPr id="3075" name="Picture 3" descr="C:\Users\Татьяна\Desktop\1318815377_pozhar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214290"/>
            <a:ext cx="4214822" cy="3097894"/>
          </a:xfrm>
          <a:prstGeom prst="rect">
            <a:avLst/>
          </a:prstGeom>
          <a:noFill/>
        </p:spPr>
      </p:pic>
      <p:pic>
        <p:nvPicPr>
          <p:cNvPr id="6" name="Picture 8" descr="C:\Users\Татьяна\Desktop\252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3571876"/>
            <a:ext cx="3429024" cy="3286124"/>
          </a:xfrm>
          <a:prstGeom prst="rect">
            <a:avLst/>
          </a:prstGeom>
          <a:noFill/>
        </p:spPr>
      </p:pic>
      <p:pic>
        <p:nvPicPr>
          <p:cNvPr id="7" name="Picture 3" descr="C:\Users\михаил\Desktop\pozharotusheni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214290"/>
            <a:ext cx="4464496" cy="29688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михаил\Desktop\2209ccad3d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19944" y="188640"/>
            <a:ext cx="4224056" cy="3366045"/>
          </a:xfrm>
          <a:prstGeom prst="rect">
            <a:avLst/>
          </a:prstGeom>
          <a:noFill/>
        </p:spPr>
      </p:pic>
      <p:pic>
        <p:nvPicPr>
          <p:cNvPr id="3075" name="Picture 3" descr="C:\Users\михаил\Desktop\kamaz_5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548680"/>
            <a:ext cx="4394670" cy="2736304"/>
          </a:xfrm>
          <a:prstGeom prst="rect">
            <a:avLst/>
          </a:prstGeom>
          <a:noFill/>
        </p:spPr>
      </p:pic>
      <p:pic>
        <p:nvPicPr>
          <p:cNvPr id="3076" name="Picture 4" descr="C:\Users\михаил\Desktop\nisskaya_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3519199"/>
            <a:ext cx="4211960" cy="3338801"/>
          </a:xfrm>
          <a:prstGeom prst="rect">
            <a:avLst/>
          </a:prstGeom>
          <a:noFill/>
        </p:spPr>
      </p:pic>
      <p:pic>
        <p:nvPicPr>
          <p:cNvPr id="3077" name="Picture 5" descr="C:\Users\михаил\Desktop\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501008"/>
            <a:ext cx="4431229" cy="33569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74</TotalTime>
  <Words>18</Words>
  <Application>Microsoft Office PowerPoint</Application>
  <PresentationFormat>Экран (4:3)</PresentationFormat>
  <Paragraphs>7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Поток</vt:lpstr>
      <vt:lpstr>Профессии моих родителей</vt:lpstr>
      <vt:lpstr>Моя мама учитель</vt:lpstr>
      <vt:lpstr>Мой папа пожарный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Моя мама учитель</dc:title>
  <dc:creator>михаил</dc:creator>
  <cp:lastModifiedBy>Татьяна</cp:lastModifiedBy>
  <cp:revision>14</cp:revision>
  <dcterms:created xsi:type="dcterms:W3CDTF">2014-11-12T17:58:12Z</dcterms:created>
  <dcterms:modified xsi:type="dcterms:W3CDTF">2014-11-12T19:32:14Z</dcterms:modified>
</cp:coreProperties>
</file>