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6" r:id="rId15"/>
    <p:sldId id="270" r:id="rId16"/>
    <p:sldId id="271" r:id="rId17"/>
    <p:sldId id="272" r:id="rId18"/>
    <p:sldId id="273" r:id="rId19"/>
    <p:sldId id="274" r:id="rId20"/>
    <p:sldId id="275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8/27/2014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9600" dirty="0" smtClean="0"/>
              <a:t>Родина</a:t>
            </a:r>
            <a:endParaRPr lang="ru-RU" sz="9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946" y="1600200"/>
            <a:ext cx="8305800" cy="1981200"/>
          </a:xfrm>
        </p:spPr>
        <p:txBody>
          <a:bodyPr/>
          <a:lstStyle/>
          <a:p>
            <a:r>
              <a:rPr lang="ru-RU" sz="9600" dirty="0" smtClean="0"/>
              <a:t>Р 1 А</a:t>
            </a:r>
            <a:endParaRPr lang="ru-RU" sz="96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vorobe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371600"/>
            <a:ext cx="6781800" cy="4953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Воробьев  Андрей Юрьевич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93226360_karta-shm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371600"/>
            <a:ext cx="7696200" cy="5181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Шаховской район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lag_of_Shakhovskoye_rayon_(Moscow_oblast).png"/>
          <p:cNvPicPr>
            <a:picLocks noGrp="1" noChangeAspect="1"/>
          </p:cNvPicPr>
          <p:nvPr>
            <p:ph idx="1"/>
          </p:nvPr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381000" y="1447800"/>
            <a:ext cx="8316112" cy="5149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Флаг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hakhovskoe_rayon_coa_n256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0" y="1432560"/>
            <a:ext cx="4953000" cy="521208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Герб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727617437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</a:t>
            </a:r>
            <a:r>
              <a:rPr smtClean="0"/>
              <a:t>/</a:t>
            </a:r>
            <a:r>
              <a:rPr lang="ru-RU" dirty="0" smtClean="0"/>
              <a:t>Д вокзал</a:t>
            </a:r>
            <a:endParaRPr lang="ru-RU" dirty="0"/>
          </a:p>
        </p:txBody>
      </p:sp>
      <p:pic>
        <p:nvPicPr>
          <p:cNvPr id="5" name="Содержимое 4" descr="getImage (1)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457200" y="2286000"/>
            <a:ext cx="4059238" cy="2898299"/>
          </a:xfrm>
        </p:spPr>
      </p:pic>
      <p:pic>
        <p:nvPicPr>
          <p:cNvPr id="6" name="Содержимое 5" descr="68_big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8200" y="2287785"/>
            <a:ext cx="4059238" cy="304442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846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3875" y="1600200"/>
            <a:ext cx="8096250" cy="48768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Здание администрации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92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47800"/>
            <a:ext cx="7329148" cy="4800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Привокзальная площадь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74840376_shah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37094" y="1678745"/>
            <a:ext cx="6469811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Сквер новобрачных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75272270_shah1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37094" y="1524000"/>
            <a:ext cx="6469811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Парк аттракционов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Tx/>
              <a:buChar char="-"/>
            </a:pPr>
            <a:r>
              <a:rPr lang="ru-RU" sz="3600" b="1" dirty="0" smtClean="0"/>
              <a:t>Родня</a:t>
            </a:r>
          </a:p>
          <a:p>
            <a:pPr algn="l">
              <a:buFontTx/>
              <a:buChar char="-"/>
            </a:pPr>
            <a:r>
              <a:rPr lang="ru-RU" sz="3600" b="1" dirty="0" smtClean="0"/>
              <a:t>родственник</a:t>
            </a:r>
          </a:p>
          <a:p>
            <a:pPr algn="l">
              <a:buFontTx/>
              <a:buChar char="-"/>
            </a:pPr>
            <a:r>
              <a:rPr lang="ru-RU" sz="3600" b="1" dirty="0" smtClean="0"/>
              <a:t>родители</a:t>
            </a:r>
          </a:p>
          <a:p>
            <a:pPr algn="l"/>
            <a:r>
              <a:rPr lang="ru-RU" sz="3600" b="1" dirty="0" smtClean="0"/>
              <a:t>Народ</a:t>
            </a:r>
          </a:p>
          <a:p>
            <a:pPr algn="l">
              <a:buFontTx/>
              <a:buChar char="-"/>
            </a:pPr>
            <a:r>
              <a:rPr lang="ru-RU" sz="3600" b="1" dirty="0" smtClean="0"/>
              <a:t>Родословная</a:t>
            </a:r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 smtClean="0"/>
              <a:t>Родина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3c732_61c5f8f8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228600"/>
            <a:ext cx="8382000" cy="64008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stat16.privet.ru/lr/090ca9a90db7ed59555ec89616130c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42" y="127379"/>
            <a:ext cx="9037516" cy="662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73093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hysical_map_of_russi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19673" y="1524000"/>
            <a:ext cx="6904653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Российская Федерация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93457993_large_600pxStandard_of_the_President_of_the_Russian_Federationsvg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38200" y="1828800"/>
            <a:ext cx="3200400" cy="283979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Герб, флаг, гимн.</a:t>
            </a:r>
            <a:endParaRPr lang="ru-RU" dirty="0"/>
          </a:p>
        </p:txBody>
      </p:sp>
      <p:pic>
        <p:nvPicPr>
          <p:cNvPr id="5" name="Содержимое 3" descr="flag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119" y="1868241"/>
            <a:ext cx="3733800" cy="2800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8240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4000"/>
            <a:ext cx="7543799" cy="487679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Президент РФ- Путин В.В.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Москва</a:t>
            </a:r>
            <a:endParaRPr lang="ru-RU" dirty="0"/>
          </a:p>
        </p:txBody>
      </p:sp>
      <p:pic>
        <p:nvPicPr>
          <p:cNvPr id="6" name="Содержимое 5" descr="kartinki.me-16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8600" y="1524000"/>
            <a:ext cx="8686800" cy="5334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На чужой сторонушке рад родной </a:t>
            </a:r>
            <a:r>
              <a:rPr lang="ru-RU" sz="4000" dirty="0" err="1" smtClean="0"/>
              <a:t>воронушке</a:t>
            </a:r>
            <a:r>
              <a:rPr lang="ru-RU" sz="4000" dirty="0" smtClean="0"/>
              <a:t>.</a:t>
            </a:r>
          </a:p>
          <a:p>
            <a:r>
              <a:rPr lang="ru-RU" sz="4000" dirty="0" smtClean="0"/>
              <a:t>Где родился- там и пригодился.</a:t>
            </a:r>
          </a:p>
          <a:p>
            <a:r>
              <a:rPr lang="ru-RU" sz="4000" dirty="0" smtClean="0"/>
              <a:t>Без корня и трава не растет.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Пословицы: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79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3400" y="1524000"/>
            <a:ext cx="8153400" cy="4953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Всяк кулик свое болото хвалит!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zicheskaya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133600" y="1472565"/>
            <a:ext cx="5410200" cy="500443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Московская область.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79</TotalTime>
  <Words>74</Words>
  <Application>Microsoft Office PowerPoint</Application>
  <PresentationFormat>Экран (4:3)</PresentationFormat>
  <Paragraphs>27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Бумажная</vt:lpstr>
      <vt:lpstr>Р 1 А</vt:lpstr>
      <vt:lpstr>Родина</vt:lpstr>
      <vt:lpstr>Российская Федерация</vt:lpstr>
      <vt:lpstr>Герб, флаг, гимн.</vt:lpstr>
      <vt:lpstr>Президент РФ- Путин В.В.</vt:lpstr>
      <vt:lpstr>Москва</vt:lpstr>
      <vt:lpstr>Пословицы:</vt:lpstr>
      <vt:lpstr>Всяк кулик свое болото хвалит!</vt:lpstr>
      <vt:lpstr>Московская область.</vt:lpstr>
      <vt:lpstr>Воробьев  Андрей Юрьевич</vt:lpstr>
      <vt:lpstr>Шаховской район</vt:lpstr>
      <vt:lpstr>Флаг</vt:lpstr>
      <vt:lpstr>Герб</vt:lpstr>
      <vt:lpstr>Слайд 14</vt:lpstr>
      <vt:lpstr>Ж/Д вокзал</vt:lpstr>
      <vt:lpstr>Здание администрации</vt:lpstr>
      <vt:lpstr>Привокзальная площадь</vt:lpstr>
      <vt:lpstr>Сквер новобрачных</vt:lpstr>
      <vt:lpstr>Парк аттракционов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малая Родина</dc:title>
  <dc:creator>Булатова Мария</dc:creator>
  <cp:lastModifiedBy>Булатова Мария</cp:lastModifiedBy>
  <cp:revision>12</cp:revision>
  <dcterms:created xsi:type="dcterms:W3CDTF">2014-08-26T13:10:39Z</dcterms:created>
  <dcterms:modified xsi:type="dcterms:W3CDTF">2014-08-27T15:23:48Z</dcterms:modified>
</cp:coreProperties>
</file>