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6" r:id="rId7"/>
    <p:sldId id="26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E29B61-B0DC-45EA-9836-0914D77F717A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39AAB4-0FC5-49AB-954C-0540F83D3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Воронцовская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Урок русского языка в 1 «А» классе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УМК «Начальная школа 21 век»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учитель: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Польченко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838200"/>
            <a:ext cx="7372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458200" cy="18573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 урока: «Устная речь: рассказ о месте, в котором живёшь. Знакомство с образованием слов в русском языке.»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17" y="285728"/>
            <a:ext cx="8716175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39303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496376"/>
            <a:ext cx="3610917" cy="264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2602"/>
            <a:ext cx="4071966" cy="261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86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4703214" cy="2643206"/>
          </a:xfrm>
          <a:prstGeom prst="rect">
            <a:avLst/>
          </a:prstGeom>
        </p:spPr>
      </p:pic>
      <p:pic>
        <p:nvPicPr>
          <p:cNvPr id="3" name="Рисунок 2" descr="Изображение 86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28604"/>
            <a:ext cx="3292149" cy="6143668"/>
          </a:xfrm>
          <a:prstGeom prst="rect">
            <a:avLst/>
          </a:prstGeom>
        </p:spPr>
      </p:pic>
      <p:pic>
        <p:nvPicPr>
          <p:cNvPr id="4" name="Рисунок 3" descr="Изображение 86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485778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3"/>
            <a:ext cx="77724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86808" cy="56436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 - московский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 – российский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Тула – тульский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- городской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морской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Лёд - ледяной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97" y="214290"/>
            <a:ext cx="8889717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66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МБОУ Воронцовская СОШ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Воронцовская СОШ</dc:title>
  <dc:creator>1</dc:creator>
  <cp:lastModifiedBy>1</cp:lastModifiedBy>
  <cp:revision>4</cp:revision>
  <dcterms:created xsi:type="dcterms:W3CDTF">2012-04-09T07:54:06Z</dcterms:created>
  <dcterms:modified xsi:type="dcterms:W3CDTF">2012-11-19T09:59:50Z</dcterms:modified>
</cp:coreProperties>
</file>