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D700-06B9-4138-A3BD-F4EE4E085628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A2A1-A511-44D3-AA33-DF42A702EF6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D700-06B9-4138-A3BD-F4EE4E085628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A2A1-A511-44D3-AA33-DF42A702EF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D700-06B9-4138-A3BD-F4EE4E085628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A2A1-A511-44D3-AA33-DF42A702EF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D700-06B9-4138-A3BD-F4EE4E085628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A2A1-A511-44D3-AA33-DF42A702EF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D700-06B9-4138-A3BD-F4EE4E085628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A2A1-A511-44D3-AA33-DF42A702EF6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D700-06B9-4138-A3BD-F4EE4E085628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A2A1-A511-44D3-AA33-DF42A702EF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D700-06B9-4138-A3BD-F4EE4E085628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A2A1-A511-44D3-AA33-DF42A702EF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D700-06B9-4138-A3BD-F4EE4E085628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A2A1-A511-44D3-AA33-DF42A702EF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D700-06B9-4138-A3BD-F4EE4E085628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A2A1-A511-44D3-AA33-DF42A702EF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D700-06B9-4138-A3BD-F4EE4E085628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A2A1-A511-44D3-AA33-DF42A702EF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D700-06B9-4138-A3BD-F4EE4E085628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9ADA2A1-A511-44D3-AA33-DF42A702EF6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059D700-06B9-4138-A3BD-F4EE4E085628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9ADA2A1-A511-44D3-AA33-DF42A702EF6D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01079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Роль речевых игр в развитии коммуникативно-речевой активности младших школьников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561360"/>
          </a:xfrm>
        </p:spPr>
        <p:txBody>
          <a:bodyPr/>
          <a:lstStyle/>
          <a:p>
            <a:pPr algn="ctr"/>
            <a:r>
              <a:rPr lang="ru-RU" b="1" dirty="0" smtClean="0"/>
              <a:t>К. Д. Ушинский</a:t>
            </a:r>
            <a:endParaRPr lang="ru-RU" b="1" dirty="0"/>
          </a:p>
        </p:txBody>
      </p:sp>
      <p:pic>
        <p:nvPicPr>
          <p:cNvPr id="8" name="Содержимое 7" descr="К.Д. Ушинский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824877" y="1920875"/>
            <a:ext cx="3303246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000" b="1" dirty="0" smtClean="0">
                <a:solidFill>
                  <a:schemeClr val="tx2"/>
                </a:solidFill>
                <a:latin typeface="+mj-lt"/>
              </a:rPr>
              <a:t>«Для дитяти игра – действительность, и действительность гораздо более интересная, чем та, которая его окружает»</a:t>
            </a:r>
            <a:endParaRPr lang="ru-RU" sz="3000" b="1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357166"/>
            <a:ext cx="8305800" cy="983602"/>
          </a:xfrm>
        </p:spPr>
        <p:txBody>
          <a:bodyPr/>
          <a:lstStyle/>
          <a:p>
            <a:pPr algn="ctr"/>
            <a:r>
              <a:rPr lang="ru-RU" b="1" dirty="0" smtClean="0"/>
              <a:t>Правила речевой игры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914400" y="1484313"/>
            <a:ext cx="8229600" cy="4572000"/>
          </a:xfrm>
        </p:spPr>
        <p:txBody>
          <a:bodyPr>
            <a:noAutofit/>
          </a:bodyPr>
          <a:lstStyle/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ru-RU" sz="3000" b="1" dirty="0" smtClean="0">
                <a:solidFill>
                  <a:schemeClr val="tx2"/>
                </a:solidFill>
                <a:latin typeface="+mj-lt"/>
              </a:rPr>
              <a:t>регулярность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ru-RU" sz="3000" b="1" dirty="0" smtClean="0">
                <a:solidFill>
                  <a:schemeClr val="tx2"/>
                </a:solidFill>
                <a:latin typeface="+mj-lt"/>
              </a:rPr>
              <a:t>временные рамки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ru-RU" sz="3000" b="1" dirty="0" smtClean="0">
                <a:solidFill>
                  <a:schemeClr val="tx2"/>
                </a:solidFill>
                <a:latin typeface="+mj-lt"/>
              </a:rPr>
              <a:t>вовлечение в игру всех учащихся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ru-RU" sz="3000" b="1" dirty="0" smtClean="0">
                <a:solidFill>
                  <a:schemeClr val="tx2"/>
                </a:solidFill>
                <a:latin typeface="+mj-lt"/>
              </a:rPr>
              <a:t>использование игровых атрибутов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ru-RU" sz="3000" b="1" dirty="0">
                <a:solidFill>
                  <a:schemeClr val="tx2"/>
                </a:solidFill>
                <a:latin typeface="+mj-lt"/>
              </a:rPr>
              <a:t>игра в команде </a:t>
            </a:r>
            <a:endParaRPr lang="ru-RU" sz="3000" b="1" dirty="0" smtClean="0">
              <a:solidFill>
                <a:schemeClr val="tx2"/>
              </a:solidFill>
              <a:latin typeface="+mj-lt"/>
            </a:endParaRP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ru-RU" sz="3000" b="1" dirty="0" smtClean="0">
                <a:solidFill>
                  <a:schemeClr val="tx2"/>
                </a:solidFill>
                <a:latin typeface="+mj-lt"/>
              </a:rPr>
              <a:t>подведение итогов речевой игры</a:t>
            </a:r>
            <a:endParaRPr lang="ru-RU" sz="3000" b="1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305800" cy="1143000"/>
          </a:xfrm>
        </p:spPr>
        <p:txBody>
          <a:bodyPr/>
          <a:lstStyle/>
          <a:p>
            <a:pPr algn="ctr"/>
            <a:r>
              <a:rPr lang="ru-RU" b="1" dirty="0" smtClean="0"/>
              <a:t>Речевая игра</a:t>
            </a:r>
            <a:endParaRPr lang="ru-RU" b="1" dirty="0"/>
          </a:p>
        </p:txBody>
      </p:sp>
      <p:pic>
        <p:nvPicPr>
          <p:cNvPr id="1026" name="Picture 2" descr="C:\Documents and Settings\Учитель\Рабочий стол\девочки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3132128" cy="1999867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142984"/>
            <a:ext cx="3225302" cy="206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3628294"/>
            <a:ext cx="3587860" cy="228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41908" y="3374420"/>
            <a:ext cx="1774262" cy="318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3214686"/>
            <a:ext cx="1913450" cy="342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16024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Результаты развития коммуникативно-речевой активности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75720"/>
          </a:xfrm>
        </p:spPr>
        <p:txBody>
          <a:bodyPr/>
          <a:lstStyle/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ru-RU" sz="3000" dirty="0" smtClean="0">
                <a:solidFill>
                  <a:schemeClr val="tx2"/>
                </a:solidFill>
                <a:latin typeface="+mj-lt"/>
              </a:rPr>
              <a:t>выработка речевых умений </a:t>
            </a:r>
            <a:r>
              <a:rPr lang="ru-RU" sz="3000" dirty="0">
                <a:solidFill>
                  <a:schemeClr val="tx2"/>
                </a:solidFill>
                <a:latin typeface="+mj-lt"/>
              </a:rPr>
              <a:t>и </a:t>
            </a:r>
            <a:r>
              <a:rPr lang="ru-RU" sz="3000" dirty="0" smtClean="0">
                <a:solidFill>
                  <a:schemeClr val="tx2"/>
                </a:solidFill>
                <a:latin typeface="+mj-lt"/>
              </a:rPr>
              <a:t>навыков;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ru-RU" sz="3000" dirty="0">
                <a:solidFill>
                  <a:schemeClr val="tx2"/>
                </a:solidFill>
                <a:latin typeface="+mj-lt"/>
              </a:rPr>
              <a:t>развитие коммуникабельности;</a:t>
            </a:r>
            <a:endParaRPr lang="ru-RU" sz="3000" dirty="0" smtClean="0">
              <a:solidFill>
                <a:schemeClr val="tx2"/>
              </a:solidFill>
              <a:latin typeface="+mj-lt"/>
            </a:endParaRP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ru-RU" sz="3000" dirty="0" smtClean="0">
                <a:solidFill>
                  <a:schemeClr val="tx2"/>
                </a:solidFill>
                <a:latin typeface="+mj-lt"/>
              </a:rPr>
              <a:t>рост уверенности детей в своих силах;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ru-RU" sz="3000" dirty="0">
                <a:solidFill>
                  <a:schemeClr val="tx2"/>
                </a:solidFill>
                <a:latin typeface="+mj-lt"/>
              </a:rPr>
              <a:t>р</a:t>
            </a:r>
            <a:r>
              <a:rPr lang="ru-RU" sz="3000" dirty="0" smtClean="0">
                <a:solidFill>
                  <a:schemeClr val="tx2"/>
                </a:solidFill>
                <a:latin typeface="+mj-lt"/>
              </a:rPr>
              <a:t>азвитие коллективизма.</a:t>
            </a:r>
          </a:p>
          <a:p>
            <a:endParaRPr lang="ru-RU" sz="3000" dirty="0" smtClean="0">
              <a:solidFill>
                <a:schemeClr val="tx2"/>
              </a:solidFill>
              <a:latin typeface="+mj-lt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</TotalTime>
  <Words>80</Words>
  <Application>Microsoft Office PowerPoint</Application>
  <PresentationFormat>Экран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Роль речевых игр в развитии коммуникативно-речевой активности младших школьников</vt:lpstr>
      <vt:lpstr>К. Д. Ушинский</vt:lpstr>
      <vt:lpstr>Правила речевой игры</vt:lpstr>
      <vt:lpstr>Речевая игра</vt:lpstr>
      <vt:lpstr>Результаты развития коммуникативно-речевой активности</vt:lpstr>
    </vt:vector>
  </TitlesOfParts>
  <Company>Филиал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речевых игр в развитии коммуникативно-речевой активности младших школьников</dc:title>
  <dc:creator>Учитель</dc:creator>
  <cp:lastModifiedBy>Юлия Д. Федорова</cp:lastModifiedBy>
  <cp:revision>12</cp:revision>
  <dcterms:created xsi:type="dcterms:W3CDTF">2014-02-11T05:38:25Z</dcterms:created>
  <dcterms:modified xsi:type="dcterms:W3CDTF">2014-02-10T19:43:28Z</dcterms:modified>
</cp:coreProperties>
</file>