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66"/>
    <a:srgbClr val="FF67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4b933fe748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215206" cy="6286520"/>
          </a:xfrm>
        </p:spPr>
        <p:txBody>
          <a:bodyPr>
            <a:normAutofit/>
          </a:bodyPr>
          <a:lstStyle/>
          <a:p>
            <a:r>
              <a:rPr lang="ba-RU" sz="5400" b="1" i="1" dirty="0" smtClean="0">
                <a:solidFill>
                  <a:srgbClr val="FFFF00"/>
                </a:solidFill>
                <a:latin typeface="Arial Black" pitchFamily="34" charset="0"/>
                <a:cs typeface="FrankRuehl" pitchFamily="34" charset="-79"/>
              </a:rPr>
              <a:t>Ҡырҙа,яланда</a:t>
            </a:r>
          </a:p>
          <a:p>
            <a:r>
              <a:rPr lang="ba-RU" sz="5400" b="1" i="1" dirty="0" smtClean="0">
                <a:solidFill>
                  <a:srgbClr val="FFFF00"/>
                </a:solidFill>
                <a:latin typeface="Arial Black" pitchFamily="34" charset="0"/>
                <a:cs typeface="FrankRuehl" pitchFamily="34" charset="-79"/>
              </a:rPr>
              <a:t>Бөжәк ҡыуабыҙ.</a:t>
            </a:r>
          </a:p>
          <a:p>
            <a:r>
              <a:rPr lang="ba-RU" sz="5400" b="1" i="1" dirty="0" smtClean="0">
                <a:solidFill>
                  <a:srgbClr val="FFFF00"/>
                </a:solidFill>
                <a:latin typeface="Arial Black" pitchFamily="34" charset="0"/>
                <a:cs typeface="FrankRuehl" pitchFamily="34" charset="-79"/>
              </a:rPr>
              <a:t>Болонда йырлап</a:t>
            </a:r>
          </a:p>
          <a:p>
            <a:r>
              <a:rPr lang="ba-RU" sz="5400" b="1" i="1" dirty="0" smtClean="0">
                <a:solidFill>
                  <a:srgbClr val="FFFF00"/>
                </a:solidFill>
                <a:latin typeface="Arial Black" pitchFamily="34" charset="0"/>
                <a:cs typeface="FrankRuehl" pitchFamily="34" charset="-79"/>
              </a:rPr>
              <a:t>Еләк йыябыҙ.</a:t>
            </a:r>
            <a:endParaRPr lang="ru-RU" sz="5400" b="1" i="1" dirty="0">
              <a:solidFill>
                <a:srgbClr val="FFFF00"/>
              </a:solidFill>
              <a:latin typeface="Arial Black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131023115537-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6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64357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a-RU" sz="5400" b="1" i="1" dirty="0" smtClean="0">
                <a:solidFill>
                  <a:srgbClr val="000066"/>
                </a:solidFill>
                <a:latin typeface="Book Antiqua" pitchFamily="18" charset="0"/>
                <a:cs typeface="Aparajita" pitchFamily="34" charset="0"/>
              </a:rPr>
              <a:t>Һары,йәшел тәңкә ҡойола</a:t>
            </a:r>
          </a:p>
          <a:p>
            <a:pPr>
              <a:buNone/>
            </a:pPr>
            <a:r>
              <a:rPr lang="ba-RU" sz="5400" b="1" i="1" dirty="0" smtClean="0">
                <a:solidFill>
                  <a:srgbClr val="000066"/>
                </a:solidFill>
                <a:latin typeface="Book Antiqua" pitchFamily="18" charset="0"/>
                <a:cs typeface="Aparajita" pitchFamily="34" charset="0"/>
              </a:rPr>
              <a:t>Талғын ғына йомшаҡ елдә лә,</a:t>
            </a:r>
          </a:p>
          <a:p>
            <a:pPr>
              <a:buNone/>
            </a:pPr>
            <a:r>
              <a:rPr lang="ba-RU" sz="5400" b="1" i="1" dirty="0" smtClean="0">
                <a:solidFill>
                  <a:srgbClr val="000066"/>
                </a:solidFill>
                <a:latin typeface="Book Antiqua" pitchFamily="18" charset="0"/>
                <a:cs typeface="Aparajita" pitchFamily="34" charset="0"/>
              </a:rPr>
              <a:t>Көҙ һаман да көҙ ул,күрәһен,</a:t>
            </a:r>
          </a:p>
          <a:p>
            <a:pPr>
              <a:buNone/>
            </a:pPr>
            <a:r>
              <a:rPr lang="ba-RU" sz="5400" b="1" i="1" dirty="0" smtClean="0">
                <a:solidFill>
                  <a:srgbClr val="000066"/>
                </a:solidFill>
                <a:latin typeface="Book Antiqua" pitchFamily="18" charset="0"/>
                <a:cs typeface="Aparajita" pitchFamily="34" charset="0"/>
              </a:rPr>
              <a:t>Япраҡ төшә сыуаҡ көндә лә</a:t>
            </a:r>
            <a:r>
              <a:rPr lang="ba-RU" sz="5400" b="1" i="1" dirty="0" smtClean="0">
                <a:solidFill>
                  <a:srgbClr val="00B0F0"/>
                </a:solidFill>
                <a:latin typeface="Book Antiqua" pitchFamily="18" charset="0"/>
                <a:cs typeface="Aparajita" pitchFamily="34" charset="0"/>
              </a:rPr>
              <a:t>.</a:t>
            </a:r>
            <a:endParaRPr lang="ru-RU" sz="5400" b="1" i="1" dirty="0">
              <a:solidFill>
                <a:srgbClr val="00B0F0"/>
              </a:solidFill>
              <a:latin typeface="Book Antiqua" pitchFamily="18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224602645_1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3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a-RU" sz="5400" b="1" i="1" dirty="0" smtClean="0">
                <a:solidFill>
                  <a:srgbClr val="FFC000"/>
                </a:solidFill>
              </a:rPr>
              <a:t>Йомшаҡ ҡар яуа</a:t>
            </a:r>
          </a:p>
          <a:p>
            <a:pPr>
              <a:buNone/>
            </a:pPr>
            <a:r>
              <a:rPr lang="ba-RU" sz="5400" b="1" i="1" dirty="0" smtClean="0">
                <a:solidFill>
                  <a:srgbClr val="FFC000"/>
                </a:solidFill>
              </a:rPr>
              <a:t>Яуа ла яуа.</a:t>
            </a:r>
          </a:p>
          <a:p>
            <a:pPr>
              <a:buNone/>
            </a:pPr>
            <a:r>
              <a:rPr lang="ba-RU" sz="5400" b="1" i="1" dirty="0" smtClean="0">
                <a:solidFill>
                  <a:srgbClr val="FFC000"/>
                </a:solidFill>
              </a:rPr>
              <a:t>Аҡ мамыҡ менән </a:t>
            </a:r>
          </a:p>
          <a:p>
            <a:pPr>
              <a:buNone/>
            </a:pPr>
            <a:r>
              <a:rPr lang="ba-RU" sz="5400" b="1" i="1" dirty="0" smtClean="0">
                <a:solidFill>
                  <a:srgbClr val="FFC000"/>
                </a:solidFill>
              </a:rPr>
              <a:t>ҡырҙар ҡаплана.</a:t>
            </a:r>
          </a:p>
          <a:p>
            <a:pPr>
              <a:buNone/>
            </a:pPr>
            <a:endParaRPr lang="ru-RU" sz="5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14376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a-RU" sz="5400" b="1" i="1" dirty="0" smtClean="0">
                <a:solidFill>
                  <a:srgbClr val="00B0F0"/>
                </a:solidFill>
              </a:rPr>
              <a:t>Шатлыҡтар өләшеп һәр кемгә,</a:t>
            </a:r>
          </a:p>
          <a:p>
            <a:pPr>
              <a:buNone/>
            </a:pPr>
            <a:r>
              <a:rPr lang="ba-RU" sz="5400" b="1" i="1" dirty="0" smtClean="0">
                <a:solidFill>
                  <a:srgbClr val="00B0F0"/>
                </a:solidFill>
              </a:rPr>
              <a:t>Яҙ килә,яҙ килә еремә.</a:t>
            </a:r>
          </a:p>
          <a:p>
            <a:pPr>
              <a:buNone/>
            </a:pPr>
            <a:r>
              <a:rPr lang="ba-RU" sz="5400" b="1" i="1" dirty="0" smtClean="0">
                <a:solidFill>
                  <a:srgbClr val="00B0F0"/>
                </a:solidFill>
              </a:rPr>
              <a:t>Ел иҫә наҙланып,йыуанып,</a:t>
            </a:r>
          </a:p>
          <a:p>
            <a:pPr>
              <a:buNone/>
            </a:pPr>
            <a:r>
              <a:rPr lang="ba-RU" sz="5400" b="1" i="1" dirty="0" smtClean="0">
                <a:solidFill>
                  <a:srgbClr val="00B0F0"/>
                </a:solidFill>
              </a:rPr>
              <a:t>Тамсылар бейешә ҡыуанып.</a:t>
            </a:r>
            <a:endParaRPr lang="ru-RU" sz="5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310513064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7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00198"/>
          </a:xfrm>
        </p:spPr>
        <p:txBody>
          <a:bodyPr>
            <a:noAutofit/>
          </a:bodyPr>
          <a:lstStyle/>
          <a:p>
            <a:r>
              <a:rPr lang="ba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Йыл миҙгелдәре.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738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1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a-RU" sz="6600" b="1" i="1" dirty="0" smtClean="0">
                <a:solidFill>
                  <a:srgbClr val="FFFF00"/>
                </a:solidFill>
                <a:latin typeface="Book Antiqua" pitchFamily="18" charset="0"/>
              </a:rPr>
              <a:t>Яңы яуған ҡарға</a:t>
            </a:r>
          </a:p>
          <a:p>
            <a:pPr>
              <a:buNone/>
            </a:pPr>
            <a:r>
              <a:rPr lang="ba-RU" sz="6600" b="1" i="1" dirty="0" smtClean="0">
                <a:solidFill>
                  <a:srgbClr val="FFFF00"/>
                </a:solidFill>
                <a:latin typeface="Book Antiqua" pitchFamily="18" charset="0"/>
              </a:rPr>
              <a:t>Йығылып төшкән ҡарға.</a:t>
            </a:r>
            <a:endParaRPr lang="ru-RU" sz="66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</Words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Йыл миҙгелдәре.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2014-10-22T14:16:53Z</dcterms:created>
  <dcterms:modified xsi:type="dcterms:W3CDTF">2014-10-22T14:38:42Z</dcterms:modified>
</cp:coreProperties>
</file>