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My Documents\images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2379"/>
            <a:ext cx="4464496" cy="669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4973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337785" y="404664"/>
            <a:ext cx="64684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помощь!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146" name="Picture 2" descr="C:\Documents and Settings\Admin\My Documents\imageshhhhhhhhh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522921"/>
            <a:ext cx="5112567" cy="4747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6766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80920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Ваня решил (по) бежать домой (по) тропинке через поле.</a:t>
            </a:r>
            <a:endParaRPr lang="ru-RU" sz="6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537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r>
              <a:rPr lang="ru-RU" dirty="0" smtClean="0"/>
              <a:t>Нарукавная повязка         </a:t>
            </a:r>
            <a:r>
              <a:rPr lang="ru-RU" dirty="0" err="1" smtClean="0"/>
              <a:t>повязка</a:t>
            </a:r>
            <a:endParaRPr lang="ru-RU" dirty="0" smtClean="0"/>
          </a:p>
          <a:p>
            <a:r>
              <a:rPr lang="ru-RU" dirty="0" smtClean="0"/>
              <a:t>Календарь    настенный календарь</a:t>
            </a:r>
          </a:p>
          <a:p>
            <a:r>
              <a:rPr lang="ru-RU" dirty="0" smtClean="0"/>
              <a:t>Подземный переход     </a:t>
            </a:r>
            <a:r>
              <a:rPr lang="ru-RU" dirty="0" err="1" smtClean="0"/>
              <a:t>переход</a:t>
            </a:r>
            <a:endParaRPr lang="ru-RU" dirty="0" smtClean="0"/>
          </a:p>
          <a:p>
            <a:r>
              <a:rPr lang="ru-RU" dirty="0" smtClean="0"/>
              <a:t>Камни      подводные   камни</a:t>
            </a:r>
          </a:p>
          <a:p>
            <a:r>
              <a:rPr lang="ru-RU" dirty="0" smtClean="0"/>
              <a:t>Предрассветный час    </a:t>
            </a:r>
            <a:r>
              <a:rPr lang="ru-RU" dirty="0" err="1" smtClean="0"/>
              <a:t>час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427984" y="1916832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2843808" y="2564904"/>
            <a:ext cx="50405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572000" y="3140968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2267744" y="3717032"/>
            <a:ext cx="50405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572000" y="4293096"/>
            <a:ext cx="2520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2663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Admin\My Documents\imagesbbbbbbbb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97528"/>
            <a:ext cx="4968552" cy="611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6182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sz="6000" dirty="0" smtClean="0"/>
              <a:t>Птенчик,…пал, гнезда, маленький</a:t>
            </a:r>
          </a:p>
          <a:p>
            <a:r>
              <a:rPr lang="ru-RU" sz="6000" dirty="0" smtClean="0"/>
              <a:t>….пал, он на землю</a:t>
            </a:r>
          </a:p>
          <a:p>
            <a:r>
              <a:rPr lang="ru-RU" sz="6000" dirty="0" smtClean="0"/>
              <a:t>Ребята,…</a:t>
            </a:r>
            <a:r>
              <a:rPr lang="ru-RU" sz="6000" dirty="0" err="1" smtClean="0"/>
              <a:t>ложили</a:t>
            </a:r>
            <a:r>
              <a:rPr lang="ru-RU" sz="6000" dirty="0" smtClean="0"/>
              <a:t> , его, гнездышко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4294692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60648"/>
            <a:ext cx="8147248" cy="5865515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Маленький птенчик выпал из гнезда.</a:t>
            </a:r>
          </a:p>
          <a:p>
            <a:r>
              <a:rPr lang="ru-RU" sz="6000" dirty="0" smtClean="0"/>
              <a:t>Он упал на  землю.</a:t>
            </a:r>
          </a:p>
          <a:p>
            <a:r>
              <a:rPr lang="ru-RU" sz="6000" dirty="0" smtClean="0"/>
              <a:t>Ребята положили его в гнездышко.</a:t>
            </a:r>
            <a:endParaRPr lang="ru-RU" sz="60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99592" y="1268760"/>
            <a:ext cx="8544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754078" y="126876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051720" y="2420888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483768" y="242088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419872" y="3573016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3995936" y="3573016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067944" y="3573016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5937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dmin\My Documents\рррррррр.jpegmm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656378"/>
            <a:ext cx="4320480" cy="583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3070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Admin\My Documents\ko-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04664"/>
            <a:ext cx="5719366" cy="5719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02162" y="2420888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</a:t>
            </a:r>
            <a:endParaRPr lang="ru-RU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21002" y="2738537"/>
            <a:ext cx="8980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за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79719" y="2060848"/>
            <a:ext cx="9412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из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15359" y="2967335"/>
            <a:ext cx="5132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98360" y="3390932"/>
            <a:ext cx="9813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на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48064" y="3910084"/>
            <a:ext cx="10038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7016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Documents and Settings\Admin\My Documents\рррррррр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885692"/>
            <a:ext cx="4320480" cy="541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196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76</Words>
  <Application>Microsoft Office PowerPoint</Application>
  <PresentationFormat>Экран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6</cp:revision>
  <dcterms:modified xsi:type="dcterms:W3CDTF">2012-02-29T15:39:57Z</dcterms:modified>
</cp:coreProperties>
</file>