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60" r:id="rId4"/>
    <p:sldId id="261" r:id="rId5"/>
    <p:sldId id="262" r:id="rId6"/>
    <p:sldId id="265" r:id="rId7"/>
    <p:sldId id="272" r:id="rId8"/>
    <p:sldId id="273" r:id="rId9"/>
    <p:sldId id="263" r:id="rId10"/>
    <p:sldId id="264" r:id="rId11"/>
    <p:sldId id="256" r:id="rId12"/>
    <p:sldId id="274" r:id="rId13"/>
    <p:sldId id="266" r:id="rId14"/>
    <p:sldId id="269" r:id="rId15"/>
    <p:sldId id="267" r:id="rId16"/>
    <p:sldId id="257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87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892B6-07A7-4E78-9F55-68C18908305A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9A566-4EEB-4251-AA97-C485463CC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80;&#1085;&#1091;&#1089;&#1086;&#1074;&#1082;&#1072;%20&#1087;&#1077;&#1089;&#1085;&#1080;%20&#1051;&#1077;&#1074;%20&#1051;&#1077;&#1097;&#1077;&#1085;&#1082;&#1086;%20-%20&#1044;&#1077;&#1085;&#1100;%20&#1055;&#1086;&#1073;&#1077;&#1076;&#1099;%20(&#1052;&#1072;&#1088;&#1096;&#1077;&#1074;&#1072;&#1103;.%20&#1054;&#1088;&#1080;&#1075;&#1080;&#1085;&#1072;&#1083;)%20(from%20MyTrackList.Com!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200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Урок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Русского  языка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14422"/>
            <a:ext cx="6821098" cy="175432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Орфографическая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минутка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5567486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ТЕМОЙ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relaxic.net/wp-content/uploads/2011/05/Victory_parade_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2216430" cy="307183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714620"/>
            <a:ext cx="2714644" cy="38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28926" y="928670"/>
            <a:ext cx="5572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старый опытный воин, участник многих боев. 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(Толковый словарь Ожегова)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71802" y="642918"/>
            <a:ext cx="5643602" cy="55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070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Ветераны  Великой  Отечественн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мало их осталось на земле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ходят ноги и тревожат раны,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ночью курят, чтобы в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Вновь не стреляли в них на поле брани.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хочется их каждого обнять,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Теплом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душевным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ними поделиться,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бы сила, чтобы время вспять…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я не Бог…война им снова снится.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внукам не достанется война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грязь её потомков не коснётся,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курит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бывший ротный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старшина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слушает, как правнучек смеётся.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Юрий Соловьев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/>
      <p:bldP spid="21505" grpId="1"/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770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070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75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 2     Прочитайте.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Вставьте пропущенные окончания имен прилагательных.</a:t>
            </a:r>
          </a:p>
          <a:p>
            <a:pPr marL="0" marR="0" lvl="0" indent="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Ветераны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Велик…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Отечественн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мало их осталось на земле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ходят ноги и тревожат раны,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ночью курят, чтобы в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Вновь не стреляли в них на поле брани.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хочется их каждого обнять,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Теплом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душевн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ними поделиться,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бы сила, чтобы время вспять…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я не Бог…война им снова снится.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внукам не достанется война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грязь её потомков не коснётся,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курит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бывш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ротн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старшина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слушает, как правнучек смеётся.                                 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428604"/>
            <a:ext cx="3571900" cy="540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72132" y="571480"/>
            <a:ext cx="214109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Кулешов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Степанович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57752" y="285728"/>
            <a:ext cx="3929090" cy="690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070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огонь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могилой, в тихом парке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Расцвели тюльпаны ярко.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Вечно тут огонь горит,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солдат советский спит.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склонились низко-низко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подножья обелиска,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венок расцвёл на нём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Жарким, пламенным огнём.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солдаты защищали,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за нас они отдали.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Сохраним в сердцах своих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светлую о них!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Дмитрий Чибисов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428604"/>
            <a:ext cx="33575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бессмертный, неумирающий, неувядающий, нетленный, немеркнущий, неугасимый, постоянный, извечный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(Словарь синонимов русского языка,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СитниковаМ.А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8" y="3786190"/>
            <a:ext cx="742955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горящий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огонь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символизирующий «вечную память» о чём-либо или о ком-либо.  				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Википедия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огонь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неугасающий факел, зажжённый на месте захоронения героев войны, на могиле Неизвестного солдата.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(Толковый словарь Ожегова)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v_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577654" cy="2501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5567486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ТЕМОЙ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4-tub-ru.yandex.net/i?id=303473573-28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1335">
            <a:off x="1359726" y="4356332"/>
            <a:ext cx="2149788" cy="161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0" grpId="1"/>
      <p:bldP spid="2051" grpId="0"/>
      <p:bldP spid="2051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5958747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livekuban.ru/files/imagecache/imagedaywide/11_108018865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428736"/>
            <a:ext cx="6513509" cy="366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4998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428736"/>
            <a:ext cx="421484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Песни ……………,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Награды …………,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 тюльпаны,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Встречи ветеранов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салют в полнеба,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………., как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Победа!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://im4-tub-ru.yandex.net/i?id=658204013-2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im4-tub-ru.yandex.net/i?id=658204013-2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429132"/>
            <a:ext cx="2998777" cy="200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http://www.design-warez.ru/uploads/posts/2011-05/1304779551_24511152_9m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2143116"/>
            <a:ext cx="1801103" cy="22860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857232"/>
            <a:ext cx="23558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643438" y="1643050"/>
            <a:ext cx="42148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Награды,  тюльпаны,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Встречи ветеранов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салют в полнеба, как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Победа!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Минусовка песни Лев Лещенко - День Победы (Маршевая. Оригинал)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14876" y="1500174"/>
            <a:ext cx="4286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фронтовые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боевые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тюльпаны,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Встречи  ветеранов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салют  в полнеба,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428736"/>
            <a:ext cx="421484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Песни ……………,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Награды …………,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 тюльпаны,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Встречи ветеранов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салют в полнеба,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………., как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Победа!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53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3" grpId="1"/>
      <p:bldP spid="10" grpId="0"/>
      <p:bldP spid="10" grpId="1"/>
      <p:bldP spid="13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428604"/>
            <a:ext cx="33107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857364"/>
            <a:ext cx="7429552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какой темой мы работали?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повторили об имени прилагательном?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нового вы узнали?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Учитель\Desktop\письмо солдату\100437397_Lenta__2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88827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3200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928670"/>
            <a:ext cx="79296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утренний парад: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танки и ракеты,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строй солдат.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праздничный салют: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Фейерверк взлетает в небо,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Рассыпаясь там и тут.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песни за столом,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речи и беседы,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дедушкин альбом.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фрукты и конфеты,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запахи весны…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День Победы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 – нет войны!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Андрей Усачёв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Выписать из стихотворения словосочетания существительных с прилагательными. Определите род, число и падеж имен прилагательных.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445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610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Тема: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«имя  прилагательное»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2857496"/>
            <a:ext cx="18822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Цель: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143380"/>
            <a:ext cx="8342092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ОБОБЩЕНИЕ ЗНАНИЙ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 ИМЕНИ ПРИЛАГАТЕЛЬНОМ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успех в битве, войне при полном поражении        			противника. </a:t>
            </a:r>
          </a:p>
          <a:p>
            <a:pPr lvl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(Толковый словарь Ожегова)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142984"/>
            <a:ext cx="5447148" cy="4357718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 descr="http://er68.ru/?nimg=16148.800x800&amp;img_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t="2262" b="7238"/>
          <a:stretch>
            <a:fillRect/>
          </a:stretch>
        </p:blipFill>
        <p:spPr bwMode="auto">
          <a:xfrm>
            <a:off x="571472" y="857232"/>
            <a:ext cx="2571736" cy="34289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15016"/>
            <a:ext cx="1946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2000232" y="6000768"/>
            <a:ext cx="428628" cy="1428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5715016"/>
            <a:ext cx="2586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ПОБЪДИТИ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5715016"/>
            <a:ext cx="19483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БЪДИТИ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1199" y="5715016"/>
            <a:ext cx="1332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БЪДА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5072066" y="5929330"/>
            <a:ext cx="428628" cy="1428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7429520" y="5929330"/>
            <a:ext cx="428628" cy="1428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6286520"/>
            <a:ext cx="385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(Этимологический словарь Крылова)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/>
      <p:bldP spid="11" grpId="0"/>
      <p:bldP spid="12" grpId="0"/>
      <p:bldP spid="15" grpId="0" animBg="1"/>
      <p:bldP spid="1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142852"/>
            <a:ext cx="850112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Упр.1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в нашей стране празднуется День Победы СССР над вражеской Германией в Великой Отечественной войне, которая длилась долгих четыре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1945 года в 0:43 по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московскому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во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французском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 Реймсе был подписан акт о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безоговорочной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капитуляции Германии.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закончилась самая страшная война в истории нашей страны. А 24 июня на Красной площади в Москве прошел Парад Победы.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9 мая является самым важным, трогательным и славным праздником разных народов и национальностей.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из выделенного предложения словосочетания существительных с прилагательными.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пределите род, число и падеж имен прилагательных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567486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ТЕМОЙ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57166"/>
            <a:ext cx="5429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Безоговорочный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 всяких оговорок, отговорок, беспрекословный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(Толковый словарь Ожегова)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488" y="5072074"/>
            <a:ext cx="5715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Капитуляция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прекращение военных действий и сдача победителю на продиктованных им условиях.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(Толковый словарь Ожегова)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ekabu1.unistorageserve.ru/5135214b7efa6e6b80323b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5166233" cy="325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142852"/>
            <a:ext cx="850112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Упр.1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9 мая в нашей стране празднуется День Победы СССР над вражеской Германией в Великой Отечественной войне, которая длилась долгих четыре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9   мая   1945  года   в   0:43   по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московскому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во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французском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   Реймсе  был  подписан   акт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безоговорочной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капитуляции Германии.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закончилась самая страшная война в истории нашей страны. А 24 июня на Красной площади в Москве прошел Парад Победы.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Сегодня 9 мая является самым важным, трогательным и славным праздником разных народов и национальностей.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3525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из выделенного предложения словосочетания существительных с прилагательными.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пределите род, число и падеж имен прилагательных.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4917308" cy="584775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 ПОБЕДЫ  1945г.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000792" cy="55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8630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71546"/>
            <a:ext cx="78611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 l="4260" t="4615" r="5207" b="6153"/>
          <a:stretch>
            <a:fillRect/>
          </a:stretch>
        </p:blipFill>
        <p:spPr bwMode="auto">
          <a:xfrm>
            <a:off x="857224" y="1071546"/>
            <a:ext cx="7858180" cy="53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4917308" cy="584775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 ПОБЕДЫ  2013г.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857232"/>
            <a:ext cx="65084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6200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7627859" cy="49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928670"/>
            <a:ext cx="7500990" cy="499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53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Учитель\Desktop\письмо солдату\100437397_Lenta__2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5929330"/>
            <a:ext cx="88827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1336</TotalTime>
  <Words>325</Words>
  <Application>Microsoft Office PowerPoint</Application>
  <PresentationFormat>Экран (4:3)</PresentationFormat>
  <Paragraphs>96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95</cp:revision>
  <dcterms:created xsi:type="dcterms:W3CDTF">2014-04-18T15:05:00Z</dcterms:created>
  <dcterms:modified xsi:type="dcterms:W3CDTF">2015-01-07T12:59:08Z</dcterms:modified>
</cp:coreProperties>
</file>