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90D90-6AE6-40E7-8BB3-6CC1BE3C4BEA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A7BB1-4AB4-4B37-82D6-E21689FE6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A49CD-0CEB-40AD-AFA3-C8F910403C87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A0A3B-46D4-44F1-A623-0E3849D18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85784" y="1196562"/>
            <a:ext cx="825490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Мой любимый город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ru-RU" dirty="0" smtClean="0"/>
              <a:t>Мы очень любим город свой.</a:t>
            </a:r>
            <a:br>
              <a:rPr lang="ru-RU" dirty="0" smtClean="0"/>
            </a:br>
            <a:r>
              <a:rPr lang="ru-RU" dirty="0" smtClean="0"/>
              <a:t>Сияет солнце над Невой,</a:t>
            </a:r>
            <a:br>
              <a:rPr lang="ru-RU" dirty="0" smtClean="0"/>
            </a:br>
            <a:r>
              <a:rPr lang="ru-RU" dirty="0" smtClean="0"/>
              <a:t>Или дожди стучат в окно – </a:t>
            </a:r>
            <a:br>
              <a:rPr lang="ru-RU" dirty="0" smtClean="0"/>
            </a:br>
            <a:r>
              <a:rPr lang="ru-RU" dirty="0" smtClean="0"/>
              <a:t>Его мы любим все равно.</a:t>
            </a:r>
            <a:br>
              <a:rPr lang="ru-RU" dirty="0" smtClean="0"/>
            </a:br>
            <a:r>
              <a:rPr lang="ru-RU" dirty="0" smtClean="0"/>
              <a:t>Мы в этом городе живем.</a:t>
            </a:r>
            <a:br>
              <a:rPr lang="ru-RU" dirty="0" smtClean="0"/>
            </a:br>
            <a:r>
              <a:rPr lang="ru-RU" dirty="0" smtClean="0"/>
              <a:t>И он растет, и мы растем</a:t>
            </a:r>
            <a:br>
              <a:rPr lang="ru-RU" dirty="0" smtClean="0"/>
            </a:br>
            <a:r>
              <a:rPr lang="ru-RU" dirty="0" smtClean="0"/>
              <a:t>(М.Борисова)</a:t>
            </a:r>
            <a:endParaRPr lang="ru-RU" dirty="0"/>
          </a:p>
        </p:txBody>
      </p:sp>
      <p:pic>
        <p:nvPicPr>
          <p:cNvPr id="7" name="Рисунок 6" descr="xItgsUKOV6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358346" cy="728662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6000" y="500042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Мы очень любим город свой.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Сияет солнце над Невой,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Или дожди стучат в окно – 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Его мы любим все равно.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Мы в этом городе живем.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И он растет, и мы растем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(М.Борисова)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xItgsUKOV6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72338"/>
          </a:xfrm>
        </p:spPr>
      </p:pic>
      <p:sp>
        <p:nvSpPr>
          <p:cNvPr id="6" name="Прямоугольник 5"/>
          <p:cNvSpPr/>
          <p:nvPr/>
        </p:nvSpPr>
        <p:spPr>
          <a:xfrm>
            <a:off x="500034" y="428604"/>
            <a:ext cx="3571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Любуюсь тобою, мой город родной!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Тихо волны бегут за гранитной стеной.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куполах золотых солнце прячет улыбку,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Корабли у причалов — пришли на побывку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0_5f804_4c37cfbb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642918"/>
            <a:ext cx="4786346" cy="6215082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ItgsUKOV6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338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285729"/>
            <a:ext cx="44291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Воскресное утро. Осенний пейзаж,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небо – прозрачно и чисто.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Сегодня мы с другом идем в Эрмитаж!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Ложатся нам под ноги листья.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Мы столько слыхали про этот музей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От наших знакомых, родных и друзей!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стало неловко нам даже,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Что не были мы в Эрмитаже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err="1" smtClean="0">
                <a:solidFill>
                  <a:srgbClr val="FF0000"/>
                </a:solidFill>
              </a:rPr>
              <a:t>О.Тарутин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00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428628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ItgsUKOV6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28596" y="928670"/>
            <a:ext cx="3143272" cy="369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свете много есть чудес.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Но вот прекрасный сад: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 деревьями в одном ряду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Скульптуры там стоят.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вдалеке, по глади вод,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Вокруг пруда большого,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Два белых лебедя плывут,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Приветствуя любого.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Дорожки чинно нас ведут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Вдоль мраморных богов.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тенистом чудном уголке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Сидит поэт Крылов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(В.Блейков)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2727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1" y="571480"/>
            <a:ext cx="5000659" cy="578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285720" y="0"/>
            <a:ext cx="55007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Вот памятник царю Петру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царскому коню,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Фотографируют его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По двести раз на дню.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Царь много славных дел свершил,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 конь неоднократно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Его на подвиги возил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привозил обратно.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(М.Борисова)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178242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2014-08-27T17:46:49Z</dcterms:created>
  <dcterms:modified xsi:type="dcterms:W3CDTF">2014-08-28T12:08:22Z</dcterms:modified>
</cp:coreProperties>
</file>