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83D9-55F4-4737-8453-27E916D7A178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2E3F-B74C-452C-ACAE-1EA42E966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DBC7-8FDA-4084-9429-9B866F0AD14B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B4F-DC45-4EA5-8D8F-7CB027C4D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202E-F10C-43F5-A8B4-465A4841D6D9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FBEB-FD51-4C51-82DA-F5F5E476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BA08-AC4A-4100-ADBF-960E405CAD4F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D9DD-0430-4CDE-B0F8-A61450A48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FF60-AD8A-42FB-930B-5774AA6F315C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81BD-F047-4D5A-983F-568B2C4E5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9BF1-ACAD-48CC-8157-E5AA693F5EE3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F099-76DE-44BC-8FB2-41B48CF53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FEB2-05CA-4A12-B25F-158B8F6D913C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1807-0E51-4A09-93FD-B663F7EFF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64BB-5960-4F37-A95E-5DFD6CCDDE3E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919D-5A5D-4571-8E53-6935CFBD3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CF20-9E9B-410E-A25A-FE4047242B57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422C-2829-4D0B-A171-E367D4CAA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0EE3-3779-4444-94BE-25C8F999BF12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7304-3673-47BE-ABA9-A6E586A6E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5317-5141-47C0-80F0-4FFA7384CD39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8508-7263-4B1F-93C3-E15771D14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t="-10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94661A-3C1F-4B2B-BF95-A058F8C0877C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76E2C1-1032-4F15-8F85-3EA976118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5719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072206"/>
            <a:ext cx="4572000" cy="78579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Рисунок 3" descr="Кузьмин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вушка накрыла ст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7786742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ту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меты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5219718" cy="6429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570" y="2571744"/>
            <a:ext cx="2914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Приметы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слов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01122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ров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072494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нч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06" y="214290"/>
            <a:ext cx="6747387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а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венир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290"/>
            <a:ext cx="7143799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ц праздни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7500990" cy="6429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5934670"/>
            <a:ext cx="7959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Храни нас, Бог!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" name="Рисунок 3" descr="Посиделки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3075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Фёдорова Елена Владимировна,</a:t>
            </a:r>
          </a:p>
          <a:p>
            <a:pPr algn="ctr"/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 МОУ «СОШ №9»,</a:t>
            </a:r>
          </a:p>
          <a:p>
            <a:pPr algn="ctr"/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уководитель РМО КР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квалификационная категория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ые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59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1857364"/>
            <a:ext cx="3966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Святые угодники:</a:t>
            </a:r>
          </a:p>
          <a:p>
            <a:endParaRPr lang="ru-RU" sz="3600" dirty="0" smtClean="0"/>
          </a:p>
          <a:p>
            <a:r>
              <a:rPr lang="ru-RU" sz="3600" dirty="0" err="1" smtClean="0">
                <a:solidFill>
                  <a:srgbClr val="0070C0"/>
                </a:solidFill>
              </a:rPr>
              <a:t>Козьма</a:t>
            </a:r>
            <a:r>
              <a:rPr lang="ru-RU" sz="3600" dirty="0" smtClean="0">
                <a:solidFill>
                  <a:srgbClr val="0070C0"/>
                </a:solidFill>
              </a:rPr>
              <a:t> и Дамиан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знецы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0"/>
            <a:ext cx="7786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7151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адьб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07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пш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ша крестьянск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7858180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286388"/>
            <a:ext cx="7092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Крестьянская каша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ша царск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501122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5643578"/>
            <a:ext cx="5249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Царская каша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Осен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</Template>
  <TotalTime>53</TotalTime>
  <Words>37</Words>
  <Application>Microsoft Office PowerPoint</Application>
  <PresentationFormat>Экран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Осенний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26</cp:revision>
  <dcterms:created xsi:type="dcterms:W3CDTF">2012-11-01T10:33:04Z</dcterms:created>
  <dcterms:modified xsi:type="dcterms:W3CDTF">2013-05-06T16:35:31Z</dcterms:modified>
</cp:coreProperties>
</file>