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9" r:id="rId5"/>
    <p:sldId id="263" r:id="rId6"/>
    <p:sldId id="274" r:id="rId7"/>
    <p:sldId id="266" r:id="rId8"/>
    <p:sldId id="276" r:id="rId9"/>
    <p:sldId id="262" r:id="rId10"/>
    <p:sldId id="270" r:id="rId11"/>
    <p:sldId id="271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00" autoAdjust="0"/>
    <p:restoredTop sz="94660"/>
  </p:normalViewPr>
  <p:slideViewPr>
    <p:cSldViewPr>
      <p:cViewPr varScale="1">
        <p:scale>
          <a:sx n="88" d="100"/>
          <a:sy n="88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0BEF-283D-4B90-AF99-CB270081EA1B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80C77-9EBF-4AC7-BF0D-6E33844348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&#1086;&#1090;&#1082;&#1088;&#1099;&#1090;&#1099;&#1081;%20&#1091;&#1088;&#1086;&#1082;\&#1050;&#1086;&#1085;&#1092;&#1077;&#1088;&#1077;&#1085;&#1094;&#1080;&#1103;%204%20&#1044;.wmv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skachat-besplatno-dizajn-dlya-prezentaci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"/>
            <a:ext cx="9144000" cy="684014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3643338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bg1"/>
                </a:solidFill>
              </a:rPr>
              <a:t>Урок русского языка в 3 «Б» классе</a:t>
            </a:r>
            <a:endParaRPr lang="ru-RU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500166" y="2285992"/>
            <a:ext cx="1000926" cy="427834"/>
            <a:chOff x="1714480" y="1428736"/>
            <a:chExt cx="1000926" cy="427834"/>
          </a:xfrm>
        </p:grpSpPr>
        <p:cxnSp>
          <p:nvCxnSpPr>
            <p:cNvPr id="2" name="Прямая соединительная линия 1"/>
            <p:cNvCxnSpPr/>
            <p:nvPr/>
          </p:nvCxnSpPr>
          <p:spPr>
            <a:xfrm>
              <a:off x="1714480" y="1428736"/>
              <a:ext cx="1000132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Прямая соединительная линия 2"/>
            <p:cNvCxnSpPr/>
            <p:nvPr/>
          </p:nvCxnSpPr>
          <p:spPr>
            <a:xfrm rot="5400000" flipH="1" flipV="1">
              <a:off x="2501092" y="1642256"/>
              <a:ext cx="427834" cy="7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Месяц 8"/>
          <p:cNvSpPr/>
          <p:nvPr/>
        </p:nvSpPr>
        <p:spPr>
          <a:xfrm rot="5400000">
            <a:off x="3818025" y="1396893"/>
            <a:ext cx="285752" cy="2206827"/>
          </a:xfrm>
          <a:prstGeom prst="moon">
            <a:avLst>
              <a:gd name="adj" fmla="val 1904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5250661" y="2107397"/>
            <a:ext cx="714380" cy="50006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5750727" y="2178835"/>
            <a:ext cx="642942" cy="42862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28728" y="3429000"/>
            <a:ext cx="5072098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1286646" y="3285330"/>
            <a:ext cx="28575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6357950" y="3286124"/>
            <a:ext cx="28575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393669" y="2393149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6323025" y="2392355"/>
            <a:ext cx="928694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786578" y="1928802"/>
            <a:ext cx="107157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786578" y="2857496"/>
            <a:ext cx="107157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7358876" y="2356636"/>
            <a:ext cx="999338" cy="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/>
              <a:t>дошкольный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5607057" y="2821777"/>
            <a:ext cx="1072364" cy="7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1857356" y="2357430"/>
            <a:ext cx="1000926" cy="427834"/>
            <a:chOff x="1714480" y="1428736"/>
            <a:chExt cx="1000926" cy="427834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714480" y="1428736"/>
              <a:ext cx="1000132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2501092" y="1642256"/>
              <a:ext cx="427834" cy="7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Месяц 10"/>
          <p:cNvSpPr/>
          <p:nvPr/>
        </p:nvSpPr>
        <p:spPr>
          <a:xfrm rot="5400000">
            <a:off x="4032339" y="1396893"/>
            <a:ext cx="285752" cy="2206827"/>
          </a:xfrm>
          <a:prstGeom prst="moon">
            <a:avLst>
              <a:gd name="adj" fmla="val 1904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5679289" y="2178835"/>
            <a:ext cx="571504" cy="35719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571604" y="3500438"/>
            <a:ext cx="450059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1429522" y="3356768"/>
            <a:ext cx="28575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5930116" y="3356768"/>
            <a:ext cx="28575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5393537" y="2178835"/>
            <a:ext cx="571504" cy="35719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143636" y="3357562"/>
            <a:ext cx="135732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964379" y="2821777"/>
            <a:ext cx="1072364" cy="7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143636" y="2285992"/>
            <a:ext cx="135732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0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571"/>
            <a:ext cx="9144000" cy="68762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7215206" cy="171451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 Продолжи предложение: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428868"/>
            <a:ext cx="61436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/>
              <a:t>Я сегодня узнал…</a:t>
            </a:r>
          </a:p>
          <a:p>
            <a:r>
              <a:rPr lang="ru-RU" sz="5400" dirty="0" smtClean="0"/>
              <a:t>Я научился…</a:t>
            </a:r>
          </a:p>
          <a:p>
            <a:r>
              <a:rPr lang="ru-RU" sz="5400" dirty="0" smtClean="0"/>
              <a:t>Мне было…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0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428652"/>
            <a:ext cx="9863898" cy="72866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71480"/>
            <a:ext cx="87868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Москва – столица нашей Родины.</a:t>
            </a:r>
            <a:endParaRPr lang="ru-RU" sz="5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244334"/>
            <a:ext cx="89297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Моя родина – Красное Село.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2016873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7615262" cy="5197493"/>
          </a:xfrm>
        </p:spPr>
        <p:txBody>
          <a:bodyPr>
            <a:normAutofit/>
          </a:bodyPr>
          <a:lstStyle/>
          <a:p>
            <a:r>
              <a:rPr lang="ru-RU" sz="8000" dirty="0" smtClean="0"/>
              <a:t> родной</a:t>
            </a:r>
          </a:p>
          <a:p>
            <a:r>
              <a:rPr lang="ru-RU" sz="8000" dirty="0" smtClean="0"/>
              <a:t> родители</a:t>
            </a:r>
          </a:p>
          <a:p>
            <a:r>
              <a:rPr lang="ru-RU" sz="8000" dirty="0" smtClean="0"/>
              <a:t> родственники 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2016873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642918"/>
            <a:ext cx="7758138" cy="5483245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Тема урока:  </a:t>
            </a:r>
          </a:p>
          <a:p>
            <a:pPr>
              <a:buNone/>
            </a:pPr>
            <a:r>
              <a:rPr lang="ru-RU" dirty="0" smtClean="0"/>
              <a:t>        «Обобщение знаний о составе слова»</a:t>
            </a:r>
          </a:p>
          <a:p>
            <a:r>
              <a:rPr lang="ru-RU" b="1" dirty="0"/>
              <a:t>Ц</a:t>
            </a:r>
            <a:r>
              <a:rPr lang="ru-RU" b="1" dirty="0" smtClean="0"/>
              <a:t>ель: </a:t>
            </a:r>
          </a:p>
          <a:p>
            <a:pPr>
              <a:buNone/>
            </a:pPr>
            <a:r>
              <a:rPr lang="ru-RU" dirty="0" smtClean="0"/>
              <a:t>      Закрепить знания о частях слова</a:t>
            </a:r>
            <a:endParaRPr lang="ru-RU" dirty="0"/>
          </a:p>
          <a:p>
            <a:r>
              <a:rPr lang="ru-RU" b="1" dirty="0" smtClean="0"/>
              <a:t>Задачи:</a:t>
            </a:r>
          </a:p>
          <a:p>
            <a:pPr>
              <a:buNone/>
            </a:pPr>
            <a:r>
              <a:rPr lang="ru-RU" dirty="0"/>
              <a:t>1. Повторим все, что знаем о частях слова.</a:t>
            </a:r>
          </a:p>
          <a:p>
            <a:pPr>
              <a:buNone/>
            </a:pPr>
            <a:r>
              <a:rPr lang="ru-RU" dirty="0"/>
              <a:t>2. Повторим, в какой последовательности будем выполнять разбор слова по составу.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2016873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4" y="1714488"/>
          <a:ext cx="7143800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94"/>
                <a:gridCol w="2428892"/>
                <a:gridCol w="2143140"/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Теоретические знания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3435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Всего баллов: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14678" y="1928802"/>
            <a:ext cx="457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2357430"/>
            <a:ext cx="457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14678" y="2714620"/>
            <a:ext cx="457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14678" y="3071810"/>
            <a:ext cx="457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V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3429000"/>
            <a:ext cx="457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V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 descr="C:\Users\User\Desktop\krasnoe-sel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-1"/>
            <a:ext cx="6215106" cy="6890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онференция 4 Д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5720" y="214290"/>
            <a:ext cx="8382058" cy="6286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 descr="C:\Users\User\Desktop\krasnoe-sel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-1"/>
            <a:ext cx="6215106" cy="6890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20168739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46687" cy="69350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428868"/>
            <a:ext cx="7829576" cy="178595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dirty="0" smtClean="0"/>
              <a:t>Кому красное словцо, кому присказку.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928802"/>
            <a:ext cx="73581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Красное словцо – не ложь.</a:t>
            </a:r>
            <a:br>
              <a:rPr lang="ru-RU" sz="4400" b="1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110</Words>
  <Application>Microsoft Office PowerPoint</Application>
  <PresentationFormat>Экран (4:3)</PresentationFormat>
  <Paragraphs>33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Кому красное словцо, кому присказку.</vt:lpstr>
      <vt:lpstr>Слайд 10</vt:lpstr>
      <vt:lpstr>дошкольный</vt:lpstr>
      <vt:lpstr> Продолжи предложение: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Москва – столица нашей Родины. </dc:title>
  <dc:creator>User</dc:creator>
  <cp:lastModifiedBy>User</cp:lastModifiedBy>
  <cp:revision>12</cp:revision>
  <dcterms:created xsi:type="dcterms:W3CDTF">2014-11-09T20:18:39Z</dcterms:created>
  <dcterms:modified xsi:type="dcterms:W3CDTF">2014-11-12T20:54:22Z</dcterms:modified>
</cp:coreProperties>
</file>