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9" r:id="rId2"/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5FE0B-7E3D-4CBF-8936-4381518838B2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0F036-B127-46EA-B32B-3996A5F9C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05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059C1-DBED-49ED-B805-20239CFED1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B635-A200-44D4-A5F6-44895505DCC9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7EE6-C713-49B9-8D2E-6AB1DD6F5188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0837-A018-4D68-91CB-570AACDE82E4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717A-9C68-4589-921F-6C4D00CF65AB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C18F-15BC-4D17-AFBA-9395AE15A6B2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C37F-D117-4F77-94F4-53E8CAB6D78A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4786-BED7-4D07-8E01-8AB113F52255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6593-682C-4836-87E2-A5577C69CA17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D10D-2844-452E-90B0-4528763E9B57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58C-0B53-4B2E-A8C7-726A4DDFA3DB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1750-3B48-4F1A-80A6-95E70C418F5B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5FFA66-9FBD-4C38-9B88-198E58D52902}" type="datetime1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85786" y="50004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 «Средняя общеобразовательная школа № 33»</a:t>
            </a:r>
          </a:p>
          <a:p>
            <a:pPr algn="ctr"/>
            <a:r>
              <a:rPr lang="ru-RU" dirty="0" smtClean="0"/>
              <a:t> г. Сыктывкара Республики Коми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86380" y="428625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err="1" smtClean="0"/>
              <a:t>Хозяинова</a:t>
            </a:r>
            <a:r>
              <a:rPr lang="ru-RU" dirty="0" smtClean="0"/>
              <a:t> С.К.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700808"/>
            <a:ext cx="7175351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 заповедным тропам Республики Коми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5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Комплексные заказники: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21328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Глубокий омут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02188"/>
            <a:ext cx="3144011" cy="2358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852" y="2470362"/>
            <a:ext cx="3052967" cy="2321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830872"/>
            <a:ext cx="2520280" cy="1992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5157192"/>
            <a:ext cx="25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Пещеры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80012" y="5013176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Отвесные скалы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Соленый источник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8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851920" y="908720"/>
            <a:ext cx="14401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9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Комплексные заказники: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Уньинский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27" y="2348880"/>
            <a:ext cx="3892433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124039"/>
            <a:ext cx="2321024" cy="3539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0224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Живописные формы скал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Живописные водопады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7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419872" y="4005064"/>
            <a:ext cx="14401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4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заказники: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24068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Заказник </a:t>
            </a:r>
            <a:r>
              <a:rPr lang="ru-RU" sz="2400" dirty="0" err="1" smtClean="0"/>
              <a:t>Сусъёль</a:t>
            </a:r>
            <a:r>
              <a:rPr lang="ru-RU" sz="2400" dirty="0" smtClean="0"/>
              <a:t> </a:t>
            </a:r>
            <a:r>
              <a:rPr lang="ru-RU" sz="2400" dirty="0" err="1" smtClean="0"/>
              <a:t>Локчимский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42193" y="206084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«Кедровый ручей»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159" y="2522512"/>
            <a:ext cx="3528392" cy="3714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602" y="4519259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2493" y="2852936"/>
            <a:ext cx="479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Высота 16-22 метра.</a:t>
            </a:r>
          </a:p>
          <a:p>
            <a:endParaRPr lang="ru-RU" dirty="0" smtClean="0"/>
          </a:p>
          <a:p>
            <a:r>
              <a:rPr lang="ru-RU" dirty="0" smtClean="0"/>
              <a:t>Возраст до 220 лет.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0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71700" y="4437112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7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заказники: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24068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Заказник </a:t>
            </a:r>
            <a:r>
              <a:rPr lang="ru-RU" sz="2400" dirty="0" err="1" smtClean="0"/>
              <a:t>Сула</a:t>
            </a:r>
            <a:r>
              <a:rPr lang="ru-RU" sz="2400" dirty="0" smtClean="0"/>
              <a:t> -</a:t>
            </a:r>
            <a:r>
              <a:rPr lang="ru-RU" sz="2400" dirty="0" err="1" smtClean="0"/>
              <a:t>Харьягенский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94828"/>
            <a:ext cx="2952328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09120"/>
            <a:ext cx="2946762" cy="2168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438" y="1968615"/>
            <a:ext cx="2906980" cy="2177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469" y="4509120"/>
            <a:ext cx="3103669" cy="20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8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64356" y="1268760"/>
            <a:ext cx="18002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2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24068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Заказник Ихтиологический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3780420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426" y="2348880"/>
            <a:ext cx="3865676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0082" y="5733256"/>
            <a:ext cx="327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6623" y="57332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Озёра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2552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Болотные заказники: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35" y="1083987"/>
            <a:ext cx="2809874" cy="1862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994" y="1083987"/>
            <a:ext cx="2176123" cy="1480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927817"/>
            <a:ext cx="2744458" cy="2213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11" y="3842466"/>
            <a:ext cx="2040125" cy="16027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Хранители пресной воды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63994" y="3284984"/>
            <a:ext cx="283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Лекарственные растения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226701"/>
            <a:ext cx="1800225" cy="2195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193" y="4226701"/>
            <a:ext cx="2466975" cy="184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8224" y="3464133"/>
            <a:ext cx="224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Редкие птицы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71665" y="6422213"/>
            <a:ext cx="312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Лебедь-кликун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35457" y="6422213"/>
            <a:ext cx="238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Серый журавль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4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Заказники и памятники природы нашей республики.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1490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179 заказников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4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0620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природы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060848"/>
            <a:ext cx="3693315" cy="258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19675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Медвежья пещера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836" y="3789040"/>
            <a:ext cx="3557588" cy="262848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2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Развалины «древнего города»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28403"/>
            <a:ext cx="2520280" cy="3753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722" y="3428828"/>
            <a:ext cx="3753280" cy="2520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9166" y="14940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Торре</a:t>
            </a:r>
            <a:r>
              <a:rPr lang="ru-RU" sz="2400" dirty="0" smtClean="0"/>
              <a:t>-</a:t>
            </a:r>
            <a:r>
              <a:rPr lang="ru-RU" sz="2400" dirty="0" err="1" smtClean="0"/>
              <a:t>Порре</a:t>
            </a:r>
            <a:r>
              <a:rPr lang="ru-RU" sz="2400" dirty="0" smtClean="0"/>
              <a:t>-из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5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00808"/>
            <a:ext cx="4303863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7" y="3687209"/>
            <a:ext cx="4395160" cy="2928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Памятник природы «Ворота»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8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Охраняемые природные территории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772250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Заповедник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Заказник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Национальный парк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Памятники природы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4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0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Комплексные заказники: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Сабля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138" y="2492896"/>
            <a:ext cx="3927723" cy="301803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2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635896" y="2001861"/>
            <a:ext cx="14401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0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Комплексные заказники: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8605" y="94559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Белая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02071"/>
            <a:ext cx="3099756" cy="2047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165" y="2051754"/>
            <a:ext cx="2863521" cy="2147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296915"/>
            <a:ext cx="2232248" cy="192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183" y="4120594"/>
            <a:ext cx="2802762" cy="2102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105" y="433279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. Белая </a:t>
            </a:r>
            <a:r>
              <a:rPr lang="ru-RU" dirty="0" err="1" smtClean="0"/>
              <a:t>Кедва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2708920"/>
            <a:ext cx="157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Пещера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6382095"/>
            <a:ext cx="242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Горечавка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09451" y="6382095"/>
            <a:ext cx="242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Астра Альпийская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907621" y="2852936"/>
            <a:ext cx="14401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309634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5556" y="1500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575364" y="2672916"/>
            <a:ext cx="14401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2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Комплексные заказники: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126876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Щугорский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791" y="2276872"/>
            <a:ext cx="2409825" cy="1895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133" y="1976347"/>
            <a:ext cx="2694405" cy="2203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332443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578780"/>
            <a:ext cx="6191250" cy="1809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4180293"/>
            <a:ext cx="214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Пороги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5" y="4188330"/>
            <a:ext cx="217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Водопад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49133" y="4180293"/>
            <a:ext cx="289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Скалы «Нижние Ворота»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64708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Щугор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1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203</Words>
  <Application>Microsoft Office PowerPoint</Application>
  <PresentationFormat>Экран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заповедным тропам Республики Коми</dc:title>
  <dc:creator>User</dc:creator>
  <cp:lastModifiedBy>Admin</cp:lastModifiedBy>
  <cp:revision>12</cp:revision>
  <dcterms:created xsi:type="dcterms:W3CDTF">2013-11-22T16:28:51Z</dcterms:created>
  <dcterms:modified xsi:type="dcterms:W3CDTF">2015-01-09T17:39:27Z</dcterms:modified>
</cp:coreProperties>
</file>