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5" r:id="rId9"/>
    <p:sldId id="269" r:id="rId10"/>
    <p:sldId id="266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2B1A-4539-4DCE-81DE-397BB19D4D55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B3F-EB10-4114-B884-ED9347A703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2B1A-4539-4DCE-81DE-397BB19D4D55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B3F-EB10-4114-B884-ED9347A703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2B1A-4539-4DCE-81DE-397BB19D4D55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B3F-EB10-4114-B884-ED9347A703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2B1A-4539-4DCE-81DE-397BB19D4D55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B3F-EB10-4114-B884-ED9347A703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2B1A-4539-4DCE-81DE-397BB19D4D55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B3F-EB10-4114-B884-ED9347A703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2B1A-4539-4DCE-81DE-397BB19D4D55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B3F-EB10-4114-B884-ED9347A703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2B1A-4539-4DCE-81DE-397BB19D4D55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B3F-EB10-4114-B884-ED9347A703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2B1A-4539-4DCE-81DE-397BB19D4D55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B3F-EB10-4114-B884-ED9347A703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2B1A-4539-4DCE-81DE-397BB19D4D55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B3F-EB10-4114-B884-ED9347A703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2B1A-4539-4DCE-81DE-397BB19D4D55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B3F-EB10-4114-B884-ED9347A703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2B1A-4539-4DCE-81DE-397BB19D4D55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B3F-EB10-4114-B884-ED9347A703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12B1A-4539-4DCE-81DE-397BB19D4D55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FEB3F-EB10-4114-B884-ED9347A703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etozar.ru/index/id/38368/index.html" TargetMode="External"/><Relationship Id="rId2" Type="http://schemas.openxmlformats.org/officeDocument/2006/relationships/hyperlink" Target="http://hikaribg.com/site/news.php?extend.109.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mallbay.ru/vasneztov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8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8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8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8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8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8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День </a:t>
            </a:r>
            <a:b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Наума Грамотника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 descr="rus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001056" cy="2143125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9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Корень учения горек, а плод сладок</a:t>
            </a:r>
            <a:endParaRPr lang="en-US" dirty="0"/>
          </a:p>
        </p:txBody>
      </p:sp>
      <p:pic>
        <p:nvPicPr>
          <p:cNvPr id="4" name="Содержимое 3" descr="SDC10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8643997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ect">
            <a:avLst/>
          </a:prstGeom>
          <a:blipFill dpi="0" rotWithShape="1">
            <a:blip r:embed="rId3" cstate="print">
              <a:alphaModFix amt="9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Корень учения горек, а плод сладок</a:t>
            </a:r>
            <a:endParaRPr lang="en-US" dirty="0"/>
          </a:p>
        </p:txBody>
      </p:sp>
      <p:pic>
        <p:nvPicPr>
          <p:cNvPr id="4" name="Содержимое 3" descr="SDC10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214422"/>
            <a:ext cx="442915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ect">
            <a:avLst/>
          </a:prstGeom>
          <a:blipFill dpi="0" rotWithShape="1">
            <a:blip r:embed="rId3" cstate="print">
              <a:alphaModFix amt="9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60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Спасибо за внимание</a:t>
            </a: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http://hikaribg.com/site/news.php?extend.109.2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http://www.svetozar.ru/index/id/38368/index.html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http://smallbay.ru/vasneztov.html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Занятия в старорусской школе</a:t>
            </a:r>
            <a:r>
              <a:rPr lang="ru-RU" sz="5400" dirty="0" smtClean="0"/>
              <a:t> </a:t>
            </a:r>
            <a:endParaRPr lang="en-US" sz="5400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143"/>
          <a:stretch>
            <a:fillRect/>
          </a:stretch>
        </p:blipFill>
        <p:spPr>
          <a:xfrm>
            <a:off x="214282" y="1285860"/>
            <a:ext cx="857256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9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Обучение грамоте</a:t>
            </a:r>
            <a:endParaRPr lang="en-US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5" name="Picture 4" descr="DSC0144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285720" y="1214422"/>
            <a:ext cx="857256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9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Такой была школа в 17 веке </a:t>
            </a: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4" name="Содержимое 3" descr="s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871543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9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Содержимое 3" descr="st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0112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9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Содержимое 3" descr="sta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594044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Славянские просветители 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Кирилл  и Мефодий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280387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281517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0"/>
            <a:ext cx="4214810" cy="671514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Кириллица -славянская азбука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s6254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4357718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Корень учения горек, а плод сладок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SDC10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7643865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ect">
            <a:avLst/>
          </a:prstGeom>
          <a:blipFill dpi="0" rotWithShape="1">
            <a:blip r:embed="rId3" cstate="print">
              <a:alphaModFix amt="9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48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День  Наума Грамотника </vt:lpstr>
      <vt:lpstr>Занятия в старорусской школе </vt:lpstr>
      <vt:lpstr>Обучение грамоте</vt:lpstr>
      <vt:lpstr>Такой была школа в 17 веке  </vt:lpstr>
      <vt:lpstr>Слайд 5</vt:lpstr>
      <vt:lpstr>Слайд 6</vt:lpstr>
      <vt:lpstr>Славянские просветители  Кирилл  и Мефодий</vt:lpstr>
      <vt:lpstr> Кириллица -славянская азбука</vt:lpstr>
      <vt:lpstr>Корень учения горек, а плод сладок</vt:lpstr>
      <vt:lpstr>Корень учения горек, а плод сладок</vt:lpstr>
      <vt:lpstr>Корень учения горек, а плод сладок</vt:lpstr>
      <vt:lpstr>Слайд 12</vt:lpstr>
      <vt:lpstr>Слайд 13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 Наума Грамотника</dc:title>
  <dc:creator>Антон</dc:creator>
  <cp:lastModifiedBy>Ирина</cp:lastModifiedBy>
  <cp:revision>37</cp:revision>
  <dcterms:created xsi:type="dcterms:W3CDTF">2009-12-10T20:27:37Z</dcterms:created>
  <dcterms:modified xsi:type="dcterms:W3CDTF">2012-12-05T16:11:55Z</dcterms:modified>
</cp:coreProperties>
</file>