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57" r:id="rId3"/>
    <p:sldId id="275" r:id="rId4"/>
    <p:sldId id="260" r:id="rId5"/>
    <p:sldId id="279" r:id="rId6"/>
    <p:sldId id="261" r:id="rId7"/>
    <p:sldId id="281" r:id="rId8"/>
    <p:sldId id="262" r:id="rId9"/>
    <p:sldId id="282" r:id="rId10"/>
    <p:sldId id="265" r:id="rId11"/>
    <p:sldId id="284" r:id="rId12"/>
    <p:sldId id="306" r:id="rId13"/>
    <p:sldId id="307" r:id="rId14"/>
    <p:sldId id="264" r:id="rId15"/>
    <p:sldId id="285" r:id="rId16"/>
    <p:sldId id="298" r:id="rId17"/>
    <p:sldId id="303" r:id="rId18"/>
    <p:sldId id="299" r:id="rId19"/>
    <p:sldId id="295" r:id="rId20"/>
    <p:sldId id="267" r:id="rId21"/>
    <p:sldId id="304" r:id="rId22"/>
    <p:sldId id="268" r:id="rId23"/>
    <p:sldId id="287" r:id="rId24"/>
    <p:sldId id="270" r:id="rId25"/>
    <p:sldId id="289" r:id="rId26"/>
    <p:sldId id="271" r:id="rId27"/>
    <p:sldId id="291" r:id="rId28"/>
    <p:sldId id="274" r:id="rId29"/>
    <p:sldId id="305" r:id="rId30"/>
    <p:sldId id="276" r:id="rId31"/>
    <p:sldId id="277" r:id="rId32"/>
    <p:sldId id="25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3399"/>
    <a:srgbClr val="FF6600"/>
    <a:srgbClr val="6600FF"/>
    <a:srgbClr val="33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5" autoAdjust="0"/>
    <p:restoredTop sz="94582" autoAdjust="0"/>
  </p:normalViewPr>
  <p:slideViewPr>
    <p:cSldViewPr>
      <p:cViewPr varScale="1">
        <p:scale>
          <a:sx n="54" d="100"/>
          <a:sy n="54" d="100"/>
        </p:scale>
        <p:origin x="-10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ф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4843" cy="6858000"/>
          </a:xfrm>
        </p:spPr>
      </p:pic>
      <p:pic>
        <p:nvPicPr>
          <p:cNvPr id="9" name="Содержимое 3" descr="овечка 8.jpg"/>
          <p:cNvPicPr>
            <a:picLocks noChangeAspect="1"/>
          </p:cNvPicPr>
          <p:nvPr/>
        </p:nvPicPr>
        <p:blipFill>
          <a:blip r:embed="rId3"/>
          <a:srcRect b="10697"/>
          <a:stretch>
            <a:fillRect/>
          </a:stretch>
        </p:blipFill>
        <p:spPr>
          <a:xfrm>
            <a:off x="1714480" y="1730715"/>
            <a:ext cx="5500726" cy="43756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43240" y="3500438"/>
            <a:ext cx="350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Book Antiqua" pitchFamily="18" charset="0"/>
              </a:rPr>
              <a:t>С   НОВЫМ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Book Antiqua" pitchFamily="18" charset="0"/>
              </a:rPr>
              <a:t> 2015 годом!</a:t>
            </a:r>
            <a:endParaRPr lang="ru-RU" sz="4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11" name="Picture 2" descr="D:\Восстановленные2\Восстановленные\Надя\Скинул фото\СОШ 41 1а\174___12\СНЕГОВИК 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250280" cy="3000372"/>
          </a:xfrm>
          <a:prstGeom prst="rect">
            <a:avLst/>
          </a:prstGeom>
          <a:noFill/>
        </p:spPr>
      </p:pic>
      <p:pic>
        <p:nvPicPr>
          <p:cNvPr id="12" name="Picture 3" descr="D:\Восстановленные2\Восстановленные\Надя\Скинул фото\СОШ 41 1а\174___12\Дед Мороз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72330" y="4095775"/>
            <a:ext cx="2071670" cy="2762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572164"/>
          </a:xfrm>
        </p:spPr>
        <p:txBody>
          <a:bodyPr>
            <a:noAutofit/>
          </a:bodyPr>
          <a:lstStyle/>
          <a:p>
            <a:r>
              <a:rPr lang="ru-RU" b="1" dirty="0" smtClean="0"/>
              <a:t>С Новым годом поздравляет </a:t>
            </a:r>
            <a:br>
              <a:rPr lang="ru-RU" b="1" dirty="0" smtClean="0"/>
            </a:br>
            <a:r>
              <a:rPr lang="ru-RU" b="1" dirty="0" smtClean="0"/>
              <a:t>Всех мальчишек и девчат </a:t>
            </a:r>
            <a:br>
              <a:rPr lang="ru-RU" b="1" dirty="0" smtClean="0"/>
            </a:br>
            <a:r>
              <a:rPr lang="ru-RU" b="1" dirty="0" smtClean="0"/>
              <a:t>И подарки он нам дарит </a:t>
            </a:r>
            <a:br>
              <a:rPr lang="ru-RU" b="1" dirty="0" smtClean="0"/>
            </a:br>
            <a:r>
              <a:rPr lang="ru-RU" b="1" dirty="0" smtClean="0"/>
              <a:t>Вон они, в мешке стоят.</a:t>
            </a:r>
            <a:br>
              <a:rPr lang="ru-RU" b="1" dirty="0" smtClean="0"/>
            </a:br>
            <a:r>
              <a:rPr lang="ru-RU" b="1" dirty="0" smtClean="0"/>
              <a:t>Добрый он и бородатый, </a:t>
            </a:r>
            <a:br>
              <a:rPr lang="ru-RU" b="1" dirty="0" smtClean="0"/>
            </a:br>
            <a:r>
              <a:rPr lang="ru-RU" b="1" dirty="0" smtClean="0"/>
              <a:t>От мороза красный нос. </a:t>
            </a:r>
            <a:br>
              <a:rPr lang="ru-RU" b="1" dirty="0" smtClean="0"/>
            </a:br>
            <a:r>
              <a:rPr lang="ru-RU" b="1" dirty="0" smtClean="0"/>
              <a:t>Кто же он, скажите, дети, </a:t>
            </a:r>
            <a:br>
              <a:rPr lang="ru-RU" b="1" dirty="0" smtClean="0"/>
            </a:br>
            <a:r>
              <a:rPr lang="ru-RU" b="1" dirty="0" smtClean="0"/>
              <a:t>Громко, дружно…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3399"/>
                </a:solidFill>
              </a:rPr>
              <a:t>ДЕД МОРОЗ</a:t>
            </a:r>
            <a:endParaRPr lang="ru-RU" sz="5400" b="1" dirty="0">
              <a:solidFill>
                <a:srgbClr val="FF3399"/>
              </a:solidFill>
            </a:endParaRPr>
          </a:p>
        </p:txBody>
      </p:sp>
      <p:pic>
        <p:nvPicPr>
          <p:cNvPr id="6" name="Содержимое 5" descr="дед мороз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5"/>
            <a:ext cx="4071934" cy="54292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370277"/>
          </a:xfrm>
        </p:spPr>
        <p:txBody>
          <a:bodyPr>
            <a:noAutofit/>
          </a:bodyPr>
          <a:lstStyle/>
          <a:p>
            <a:r>
              <a:rPr lang="ru-RU" b="1" dirty="0" smtClean="0"/>
              <a:t>Если Дед мороз приходит</a:t>
            </a:r>
            <a:br>
              <a:rPr lang="ru-RU" b="1" dirty="0" smtClean="0"/>
            </a:br>
            <a:r>
              <a:rPr lang="ru-RU" b="1" dirty="0" smtClean="0"/>
              <a:t>Внучку он с собой приводит,</a:t>
            </a:r>
            <a:br>
              <a:rPr lang="ru-RU" b="1" dirty="0" smtClean="0"/>
            </a:br>
            <a:r>
              <a:rPr lang="ru-RU" b="1" dirty="0" smtClean="0"/>
              <a:t>С длинной белою косой,</a:t>
            </a:r>
            <a:br>
              <a:rPr lang="ru-RU" b="1" dirty="0" smtClean="0"/>
            </a:br>
            <a:r>
              <a:rPr lang="ru-RU" b="1" dirty="0" smtClean="0"/>
              <a:t>Ликом дивною красой.</a:t>
            </a:r>
            <a:br>
              <a:rPr lang="ru-RU" b="1" dirty="0" smtClean="0"/>
            </a:br>
            <a:r>
              <a:rPr lang="ru-RU" b="1" dirty="0" smtClean="0"/>
              <a:t>Чтобы рядом та стояла</a:t>
            </a:r>
            <a:br>
              <a:rPr lang="ru-RU" b="1" dirty="0" smtClean="0"/>
            </a:br>
            <a:r>
              <a:rPr lang="ru-RU" b="1" dirty="0" smtClean="0"/>
              <a:t>Всем подарки раздавала,</a:t>
            </a:r>
            <a:br>
              <a:rPr lang="ru-RU" b="1" dirty="0" smtClean="0"/>
            </a:br>
            <a:r>
              <a:rPr lang="ru-RU" b="1" dirty="0" smtClean="0"/>
              <a:t>Заводила хоровод.</a:t>
            </a:r>
            <a:br>
              <a:rPr lang="ru-RU" b="1" dirty="0" smtClean="0"/>
            </a:br>
            <a:r>
              <a:rPr lang="ru-RU" b="1" dirty="0" smtClean="0"/>
              <a:t>Как ее зовет народ?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3399"/>
                </a:solidFill>
              </a:rPr>
              <a:t>СНЕГУРОЧКА</a:t>
            </a:r>
            <a:endParaRPr lang="ru-RU" sz="5400" b="1" dirty="0">
              <a:solidFill>
                <a:srgbClr val="FF3399"/>
              </a:solidFill>
            </a:endParaRPr>
          </a:p>
        </p:txBody>
      </p:sp>
      <p:pic>
        <p:nvPicPr>
          <p:cNvPr id="4" name="Содержимое 3" descr="СНЕГУРОЧКА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00174"/>
            <a:ext cx="5857916" cy="52721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53578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/>
              <a:t>Наступили холода. </a:t>
            </a:r>
            <a:br>
              <a:rPr lang="ru-RU" sz="4900" b="1" dirty="0" smtClean="0"/>
            </a:br>
            <a:r>
              <a:rPr lang="ru-RU" sz="4900" b="1" dirty="0" smtClean="0"/>
              <a:t>Обернулась в лёд вода. </a:t>
            </a:r>
            <a:br>
              <a:rPr lang="ru-RU" sz="4900" b="1" dirty="0" smtClean="0"/>
            </a:br>
            <a:r>
              <a:rPr lang="ru-RU" sz="4900" b="1" dirty="0" smtClean="0"/>
              <a:t>Длинноухий зайка серый </a:t>
            </a:r>
            <a:br>
              <a:rPr lang="ru-RU" sz="4900" b="1" dirty="0" smtClean="0"/>
            </a:br>
            <a:r>
              <a:rPr lang="ru-RU" sz="4900" b="1" dirty="0" smtClean="0"/>
              <a:t>Обернулся зайкой белым. </a:t>
            </a:r>
            <a:br>
              <a:rPr lang="ru-RU" sz="4900" b="1" dirty="0" smtClean="0"/>
            </a:br>
            <a:r>
              <a:rPr lang="ru-RU" sz="4900" b="1" dirty="0" smtClean="0"/>
              <a:t>Перестал медведь реветь: </a:t>
            </a:r>
            <a:br>
              <a:rPr lang="ru-RU" sz="4900" b="1" dirty="0" smtClean="0"/>
            </a:br>
            <a:r>
              <a:rPr lang="ru-RU" sz="4900" b="1" dirty="0" smtClean="0"/>
              <a:t>В спячку впал в бору медведь. </a:t>
            </a:r>
            <a:br>
              <a:rPr lang="ru-RU" sz="4900" b="1" dirty="0" smtClean="0"/>
            </a:br>
            <a:r>
              <a:rPr lang="ru-RU" sz="4900" b="1" dirty="0" smtClean="0"/>
              <a:t>Кто скажет, кто знает, </a:t>
            </a:r>
            <a:br>
              <a:rPr lang="ru-RU" sz="4900" b="1" dirty="0" smtClean="0"/>
            </a:br>
            <a:r>
              <a:rPr lang="ru-RU" sz="4900" b="1" dirty="0" smtClean="0"/>
              <a:t>Когда это бывает?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33CC"/>
                </a:solidFill>
              </a:rPr>
              <a:t>ЗИМА</a:t>
            </a:r>
            <a:endParaRPr lang="ru-RU" sz="5400" b="1" dirty="0">
              <a:solidFill>
                <a:srgbClr val="0033CC"/>
              </a:solidFill>
            </a:endParaRPr>
          </a:p>
        </p:txBody>
      </p:sp>
      <p:pic>
        <p:nvPicPr>
          <p:cNvPr id="6" name="Содержимое 5" descr="ЗИМА 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285860"/>
            <a:ext cx="9144000" cy="5572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Невидимкой, осторожно</a:t>
            </a:r>
            <a:br>
              <a:rPr lang="ru-RU" sz="6000" b="1" dirty="0" smtClean="0"/>
            </a:br>
            <a:r>
              <a:rPr lang="ru-RU" sz="6000" b="1" dirty="0" smtClean="0"/>
              <a:t>Он является ко мне,</a:t>
            </a:r>
            <a:br>
              <a:rPr lang="ru-RU" sz="6000" b="1" dirty="0" smtClean="0"/>
            </a:br>
            <a:r>
              <a:rPr lang="ru-RU" sz="6000" b="1" dirty="0" smtClean="0"/>
              <a:t>И рисует, как художник,</a:t>
            </a:r>
            <a:br>
              <a:rPr lang="ru-RU" sz="6000" b="1" dirty="0" smtClean="0"/>
            </a:br>
            <a:r>
              <a:rPr lang="ru-RU" sz="6000" b="1" dirty="0" smtClean="0"/>
              <a:t>Он узоры на окне.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6600"/>
                </a:solidFill>
              </a:rPr>
              <a:t>МОРОЗ</a:t>
            </a:r>
            <a:endParaRPr lang="ru-RU" sz="5400" b="1" dirty="0">
              <a:solidFill>
                <a:srgbClr val="FF6600"/>
              </a:solidFill>
            </a:endParaRPr>
          </a:p>
        </p:txBody>
      </p:sp>
      <p:pic>
        <p:nvPicPr>
          <p:cNvPr id="4" name="Содержимое 3" descr="узор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9144000" cy="53427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Всюду в этот праздник грохот!</a:t>
            </a:r>
            <a:br>
              <a:rPr lang="ru-RU" sz="5400" b="1" dirty="0" smtClean="0"/>
            </a:br>
            <a:r>
              <a:rPr lang="ru-RU" sz="5400" b="1" dirty="0" smtClean="0"/>
              <a:t>Взрыв, за ним веселый хохот!</a:t>
            </a:r>
            <a:br>
              <a:rPr lang="ru-RU" sz="5400" b="1" dirty="0" smtClean="0"/>
            </a:br>
            <a:r>
              <a:rPr lang="ru-RU" sz="5400" b="1" dirty="0" smtClean="0"/>
              <a:t>Очень шумная игрушка -</a:t>
            </a:r>
            <a:br>
              <a:rPr lang="ru-RU" sz="5400" b="1" dirty="0" smtClean="0"/>
            </a:br>
            <a:r>
              <a:rPr lang="ru-RU" sz="5400" b="1" dirty="0" smtClean="0"/>
              <a:t>Новогодняя… 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3399"/>
                </a:solidFill>
              </a:rPr>
              <a:t>ХЛОПУШКА</a:t>
            </a:r>
            <a:endParaRPr lang="ru-RU" sz="5400" b="1" dirty="0">
              <a:solidFill>
                <a:srgbClr val="FF3399"/>
              </a:solidFill>
            </a:endParaRPr>
          </a:p>
        </p:txBody>
      </p:sp>
      <p:pic>
        <p:nvPicPr>
          <p:cNvPr id="4" name="Содержимое 3" descr="хлопуш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310347"/>
            <a:ext cx="7215206" cy="55476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557216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cs typeface="Aparajita" pitchFamily="34" charset="0"/>
              </a:rPr>
              <a:t>Появился во дворе </a:t>
            </a:r>
            <a:br>
              <a:rPr lang="ru-RU" sz="5400" b="1" dirty="0" smtClean="0">
                <a:cs typeface="Aparajita" pitchFamily="34" charset="0"/>
              </a:rPr>
            </a:br>
            <a:r>
              <a:rPr lang="ru-RU" sz="5400" b="1" dirty="0" smtClean="0">
                <a:cs typeface="Aparajita" pitchFamily="34" charset="0"/>
              </a:rPr>
              <a:t>Он в холодном декабре. </a:t>
            </a:r>
            <a:br>
              <a:rPr lang="ru-RU" sz="5400" b="1" dirty="0" smtClean="0">
                <a:cs typeface="Aparajita" pitchFamily="34" charset="0"/>
              </a:rPr>
            </a:br>
            <a:r>
              <a:rPr lang="ru-RU" sz="5400" b="1" dirty="0" smtClean="0">
                <a:cs typeface="Aparajita" pitchFamily="34" charset="0"/>
              </a:rPr>
              <a:t>Неуклюжий и смешной </a:t>
            </a:r>
            <a:br>
              <a:rPr lang="ru-RU" sz="5400" b="1" dirty="0" smtClean="0">
                <a:cs typeface="Aparajita" pitchFamily="34" charset="0"/>
              </a:rPr>
            </a:br>
            <a:r>
              <a:rPr lang="ru-RU" sz="5400" b="1" dirty="0" smtClean="0">
                <a:cs typeface="Aparajita" pitchFamily="34" charset="0"/>
              </a:rPr>
              <a:t>У катка стоит с метлой. </a:t>
            </a:r>
            <a:br>
              <a:rPr lang="ru-RU" sz="5400" b="1" dirty="0" smtClean="0">
                <a:cs typeface="Aparajita" pitchFamily="34" charset="0"/>
              </a:rPr>
            </a:br>
            <a:r>
              <a:rPr lang="ru-RU" sz="5400" b="1" dirty="0" smtClean="0">
                <a:cs typeface="Aparajita" pitchFamily="34" charset="0"/>
              </a:rPr>
              <a:t>К ветру зимнему привык </a:t>
            </a:r>
            <a:br>
              <a:rPr lang="ru-RU" sz="5400" b="1" dirty="0" smtClean="0">
                <a:cs typeface="Aparajita" pitchFamily="34" charset="0"/>
              </a:rPr>
            </a:br>
            <a:r>
              <a:rPr lang="ru-RU" sz="5400" b="1" dirty="0" smtClean="0">
                <a:cs typeface="Aparajita" pitchFamily="34" charset="0"/>
              </a:rPr>
              <a:t>Наш приятель ... </a:t>
            </a:r>
            <a:br>
              <a:rPr lang="ru-RU" sz="5400" b="1" dirty="0" smtClean="0">
                <a:cs typeface="Aparajita" pitchFamily="34" charset="0"/>
              </a:rPr>
            </a:br>
            <a:endParaRPr lang="ru-RU" sz="5400" b="1" dirty="0"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84591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Расцветает ландыш в мае,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/>
              <a:t>Астра осенью цветёт.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/>
              <a:t>А зимою расцветаю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/>
              <a:t>Я на ёлке каждый год.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/>
              <a:t>Целый год лежал на полке,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/>
              <a:t>Все забыли про меня.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/>
              <a:t>А теперь вишу на ёлке,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/>
              <a:t>Потихонечку звеня.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0032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339966"/>
                </a:solidFill>
              </a:rPr>
              <a:t>ШАРИК</a:t>
            </a:r>
            <a:endParaRPr lang="ru-RU" sz="5400" b="1" dirty="0">
              <a:solidFill>
                <a:srgbClr val="339966"/>
              </a:solidFill>
            </a:endParaRPr>
          </a:p>
        </p:txBody>
      </p:sp>
      <p:pic>
        <p:nvPicPr>
          <p:cNvPr id="4" name="Содержимое 3" descr="шарик 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1428734"/>
            <a:ext cx="8358214" cy="54292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5715041"/>
          </a:xfrm>
        </p:spPr>
        <p:txBody>
          <a:bodyPr>
            <a:noAutofit/>
          </a:bodyPr>
          <a:lstStyle/>
          <a:p>
            <a:r>
              <a:rPr lang="ru-RU" b="1" dirty="0" smtClean="0"/>
              <a:t>Люблю на праздник наряжаться,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 зверей волшебных превращаться.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Любой костюм могу надеть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Вот я котёнок, лев, медведь.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Что на лицо надену 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Чтоб не узнали вы меня?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М</a:t>
            </a:r>
            <a:r>
              <a:rPr lang="ru-RU" sz="5400" b="1" dirty="0" smtClean="0">
                <a:solidFill>
                  <a:srgbClr val="0033CC"/>
                </a:solidFill>
              </a:rPr>
              <a:t>А</a:t>
            </a:r>
            <a:r>
              <a:rPr lang="ru-RU" sz="5400" b="1" dirty="0" smtClean="0">
                <a:solidFill>
                  <a:srgbClr val="339966"/>
                </a:solidFill>
              </a:rPr>
              <a:t>С</a:t>
            </a:r>
            <a:r>
              <a:rPr lang="ru-RU" sz="5400" b="1" dirty="0" smtClean="0">
                <a:solidFill>
                  <a:srgbClr val="6600FF"/>
                </a:solidFill>
              </a:rPr>
              <a:t>К</a:t>
            </a:r>
            <a:r>
              <a:rPr lang="ru-RU" sz="5400" b="1" dirty="0" smtClean="0">
                <a:solidFill>
                  <a:srgbClr val="FF6600"/>
                </a:solidFill>
              </a:rPr>
              <a:t>И</a:t>
            </a:r>
            <a:endParaRPr lang="ru-RU" sz="5400" b="1" dirty="0">
              <a:solidFill>
                <a:srgbClr val="FF6600"/>
              </a:solidFill>
            </a:endParaRPr>
          </a:p>
        </p:txBody>
      </p:sp>
      <p:pic>
        <p:nvPicPr>
          <p:cNvPr id="4" name="Содержимое 3" descr="мас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357298"/>
            <a:ext cx="5072098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98707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С неба звезды падают, </a:t>
            </a:r>
            <a:br>
              <a:rPr lang="ru-RU" sz="4800" b="1" dirty="0" smtClean="0"/>
            </a:br>
            <a:r>
              <a:rPr lang="ru-RU" sz="4800" b="1" dirty="0" smtClean="0"/>
              <a:t>Лягут на поля. </a:t>
            </a:r>
            <a:br>
              <a:rPr lang="ru-RU" sz="4800" b="1" dirty="0" smtClean="0"/>
            </a:br>
            <a:r>
              <a:rPr lang="ru-RU" sz="4800" b="1" dirty="0" smtClean="0"/>
              <a:t>Пусть под ними скроется</a:t>
            </a:r>
            <a:br>
              <a:rPr lang="ru-RU" sz="4800" b="1" dirty="0" smtClean="0"/>
            </a:br>
            <a:r>
              <a:rPr lang="ru-RU" sz="4800" b="1" dirty="0" smtClean="0"/>
              <a:t>Черная земля. </a:t>
            </a:r>
            <a:br>
              <a:rPr lang="ru-RU" sz="4800" b="1" dirty="0" smtClean="0"/>
            </a:br>
            <a:r>
              <a:rPr lang="ru-RU" sz="4800" b="1" dirty="0" smtClean="0"/>
              <a:t>Много-много звездочек </a:t>
            </a:r>
            <a:br>
              <a:rPr lang="ru-RU" sz="4800" b="1" dirty="0" smtClean="0"/>
            </a:br>
            <a:r>
              <a:rPr lang="ru-RU" sz="4800" b="1" dirty="0" smtClean="0"/>
              <a:t>Тонких, как стекло; </a:t>
            </a:r>
            <a:br>
              <a:rPr lang="ru-RU" sz="4800" b="1" dirty="0" smtClean="0"/>
            </a:br>
            <a:r>
              <a:rPr lang="ru-RU" sz="4800" b="1" dirty="0" smtClean="0"/>
              <a:t>Звездочки холодные, </a:t>
            </a:r>
            <a:br>
              <a:rPr lang="ru-RU" sz="4800" b="1" dirty="0" smtClean="0"/>
            </a:br>
            <a:r>
              <a:rPr lang="ru-RU" sz="4800" b="1" dirty="0" smtClean="0"/>
              <a:t>А земле тепло!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33CC"/>
                </a:solidFill>
              </a:rPr>
              <a:t>СНЕЖИНКИ</a:t>
            </a:r>
            <a:endParaRPr lang="ru-RU" sz="5400" b="1" dirty="0">
              <a:solidFill>
                <a:srgbClr val="0033CC"/>
              </a:solidFill>
            </a:endParaRPr>
          </a:p>
        </p:txBody>
      </p:sp>
      <p:pic>
        <p:nvPicPr>
          <p:cNvPr id="4" name="Содержимое 3" descr="СНЕЖИНКИ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80314"/>
            <a:ext cx="8501090" cy="53776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941649"/>
          </a:xfrm>
        </p:spPr>
        <p:txBody>
          <a:bodyPr>
            <a:noAutofit/>
          </a:bodyPr>
          <a:lstStyle/>
          <a:p>
            <a:r>
              <a:rPr lang="ru-RU" b="1" dirty="0" smtClean="0"/>
              <a:t>Мы снежинки. Это мы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Парашютики зимы.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Это мы над вами кружим,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Это мы с ветрами дружим.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Мы танцуем дни и ночи,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Даже несколько недель.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Наши танцы, между прочим,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Называются - ...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6600"/>
                </a:solidFill>
              </a:rPr>
              <a:t>МЕТЕЛЬ</a:t>
            </a:r>
            <a:endParaRPr lang="ru-RU" sz="5400" b="1" dirty="0">
              <a:solidFill>
                <a:srgbClr val="FF6600"/>
              </a:solidFill>
            </a:endParaRPr>
          </a:p>
        </p:txBody>
      </p:sp>
      <p:pic>
        <p:nvPicPr>
          <p:cNvPr id="4" name="Содержимое 3" descr="МЕТЕЛЬ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396079"/>
            <a:ext cx="7286644" cy="54619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5786478"/>
          </a:xfrm>
        </p:spPr>
        <p:txBody>
          <a:bodyPr>
            <a:noAutofit/>
          </a:bodyPr>
          <a:lstStyle/>
          <a:p>
            <a:r>
              <a:rPr lang="ru-RU" b="1" dirty="0" smtClean="0"/>
              <a:t>Чьи-то маленькие ножки</a:t>
            </a:r>
            <a:br>
              <a:rPr lang="ru-RU" b="1" dirty="0" smtClean="0"/>
            </a:br>
            <a:r>
              <a:rPr lang="ru-RU" b="1" dirty="0" smtClean="0"/>
              <a:t>Носят шубку по дорожке.</a:t>
            </a:r>
            <a:br>
              <a:rPr lang="ru-RU" b="1" dirty="0" smtClean="0"/>
            </a:br>
            <a:r>
              <a:rPr lang="ru-RU" b="1" dirty="0" smtClean="0"/>
              <a:t>Шубка к нам во двор идёт –</a:t>
            </a:r>
            <a:br>
              <a:rPr lang="ru-RU" b="1" dirty="0" smtClean="0"/>
            </a:br>
            <a:r>
              <a:rPr lang="ru-RU" b="1" dirty="0" smtClean="0"/>
              <a:t>Во дворе она живёт.</a:t>
            </a:r>
            <a:br>
              <a:rPr lang="ru-RU" b="1" dirty="0" smtClean="0"/>
            </a:br>
            <a:r>
              <a:rPr lang="ru-RU" b="1" dirty="0" smtClean="0"/>
              <a:t>Пусть вокруг и снег, и лёд,</a:t>
            </a:r>
            <a:br>
              <a:rPr lang="ru-RU" b="1" dirty="0" smtClean="0"/>
            </a:br>
            <a:r>
              <a:rPr lang="ru-RU" b="1" dirty="0" smtClean="0"/>
              <a:t>Шубка мёрзнуть не даёт.</a:t>
            </a:r>
            <a:br>
              <a:rPr lang="ru-RU" b="1" dirty="0" smtClean="0"/>
            </a:br>
            <a:r>
              <a:rPr lang="ru-RU" b="1" dirty="0" smtClean="0"/>
              <a:t>Шубка греет, словно печка…</a:t>
            </a:r>
            <a:br>
              <a:rPr lang="ru-RU" b="1" dirty="0" smtClean="0"/>
            </a:br>
            <a:r>
              <a:rPr lang="ru-RU" b="1" dirty="0" smtClean="0"/>
              <a:t>Носит шубку ту – …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6600"/>
                </a:solidFill>
              </a:rPr>
              <a:t>ОВЕЧКА</a:t>
            </a:r>
            <a:endParaRPr lang="ru-RU" sz="5400" b="1" dirty="0">
              <a:solidFill>
                <a:srgbClr val="FF6600"/>
              </a:solidFill>
            </a:endParaRPr>
          </a:p>
        </p:txBody>
      </p:sp>
      <p:pic>
        <p:nvPicPr>
          <p:cNvPr id="6" name="Содержимое 5" descr="овечк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57290" y="1357298"/>
            <a:ext cx="6572296" cy="4972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33CC"/>
                </a:solidFill>
              </a:rPr>
              <a:t>СНЕГОВИК</a:t>
            </a:r>
            <a:endParaRPr lang="ru-RU" sz="5400" b="1" dirty="0">
              <a:solidFill>
                <a:srgbClr val="0033CC"/>
              </a:solidFill>
            </a:endParaRPr>
          </a:p>
        </p:txBody>
      </p:sp>
      <p:pic>
        <p:nvPicPr>
          <p:cNvPr id="4" name="Содержимое 3" descr="снеговик 2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1357298"/>
            <a:ext cx="7643866" cy="54882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0"/>
            <a:ext cx="7772400" cy="3143271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Если лес укрыт снегами, </a:t>
            </a:r>
            <a:br>
              <a:rPr lang="ru-RU" sz="5400" b="1" dirty="0" smtClean="0"/>
            </a:br>
            <a:r>
              <a:rPr lang="ru-RU" sz="5400" b="1" dirty="0" smtClean="0"/>
              <a:t>Если пахнет пирогами, </a:t>
            </a:r>
            <a:br>
              <a:rPr lang="ru-RU" sz="5400" b="1" dirty="0" smtClean="0"/>
            </a:br>
            <a:r>
              <a:rPr lang="ru-RU" sz="5400" b="1" dirty="0" smtClean="0"/>
              <a:t>Если елка в дом идет, </a:t>
            </a:r>
            <a:br>
              <a:rPr lang="ru-RU" sz="5400" b="1" dirty="0" smtClean="0"/>
            </a:br>
            <a:r>
              <a:rPr lang="ru-RU" sz="5400" b="1" dirty="0" smtClean="0"/>
              <a:t>Что за праздник? ... </a:t>
            </a:r>
            <a:br>
              <a:rPr lang="ru-RU" sz="5400" b="1" dirty="0" smtClean="0"/>
            </a:b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 новым годом 2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0679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85729"/>
            <a:ext cx="8929718" cy="15716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solidFill>
                  <a:srgbClr val="FF3399"/>
                </a:solidFill>
              </a:rPr>
              <a:t>ИСПОЛЬЗУЕМЫЕ ИСТОЧНИКИ:</a:t>
            </a:r>
            <a:br>
              <a:rPr lang="ru-RU" sz="4900" b="1" dirty="0" smtClean="0">
                <a:solidFill>
                  <a:srgbClr val="FF3399"/>
                </a:solidFill>
              </a:rPr>
            </a:br>
            <a:r>
              <a:rPr lang="en-US" sz="5300" b="1" dirty="0" smtClean="0">
                <a:solidFill>
                  <a:srgbClr val="0033CC"/>
                </a:solidFill>
                <a:latin typeface="+mn-lt"/>
                <a:cs typeface="Aharoni" pitchFamily="2" charset="-79"/>
              </a:rPr>
              <a:t>http://deti-online.com/</a:t>
            </a:r>
            <a:r>
              <a:rPr lang="ru-RU" sz="5300" b="1" dirty="0" smtClean="0">
                <a:solidFill>
                  <a:srgbClr val="0033CC"/>
                </a:solidFill>
                <a:latin typeface="+mn-lt"/>
                <a:cs typeface="Aharoni" pitchFamily="2" charset="-79"/>
              </a:rPr>
              <a:t/>
            </a:r>
            <a:br>
              <a:rPr lang="ru-RU" sz="5300" b="1" dirty="0" smtClean="0">
                <a:solidFill>
                  <a:srgbClr val="0033CC"/>
                </a:solidFill>
                <a:latin typeface="+mn-lt"/>
                <a:cs typeface="Aharoni" pitchFamily="2" charset="-79"/>
              </a:rPr>
            </a:br>
            <a:r>
              <a:rPr lang="en-US" sz="5300" b="1" dirty="0" smtClean="0">
                <a:solidFill>
                  <a:srgbClr val="0033CC"/>
                </a:solidFill>
                <a:latin typeface="+mn-lt"/>
                <a:cs typeface="Aharoni" pitchFamily="2" charset="-79"/>
              </a:rPr>
              <a:t>http://detkam.e-papa.ru/</a:t>
            </a:r>
            <a:r>
              <a:rPr lang="ru-RU" sz="5300" b="1" dirty="0" smtClean="0">
                <a:solidFill>
                  <a:srgbClr val="0033CC"/>
                </a:solidFill>
                <a:latin typeface="+mn-lt"/>
                <a:cs typeface="Aharoni" pitchFamily="2" charset="-79"/>
              </a:rPr>
              <a:t/>
            </a:r>
            <a:br>
              <a:rPr lang="ru-RU" sz="5300" b="1" dirty="0" smtClean="0">
                <a:solidFill>
                  <a:srgbClr val="0033CC"/>
                </a:solidFill>
                <a:latin typeface="+mn-lt"/>
                <a:cs typeface="Aharoni" pitchFamily="2" charset="-79"/>
              </a:rPr>
            </a:br>
            <a:r>
              <a:rPr lang="en-US" sz="5300" b="1" dirty="0" smtClean="0">
                <a:solidFill>
                  <a:srgbClr val="0033CC"/>
                </a:solidFill>
                <a:latin typeface="+mn-lt"/>
                <a:cs typeface="Aharoni" pitchFamily="2" charset="-79"/>
              </a:rPr>
              <a:t>http://ja-rastu.ru/</a:t>
            </a:r>
            <a:r>
              <a:rPr lang="ru-RU" sz="5300" b="1" dirty="0" smtClean="0">
                <a:solidFill>
                  <a:srgbClr val="0033CC"/>
                </a:solidFill>
                <a:latin typeface="+mn-lt"/>
                <a:cs typeface="Aharoni" pitchFamily="2" charset="-79"/>
              </a:rPr>
              <a:t/>
            </a:r>
            <a:br>
              <a:rPr lang="ru-RU" sz="5300" b="1" dirty="0" smtClean="0">
                <a:solidFill>
                  <a:srgbClr val="0033CC"/>
                </a:solidFill>
                <a:latin typeface="+mn-lt"/>
                <a:cs typeface="Aharoni" pitchFamily="2" charset="-79"/>
              </a:rPr>
            </a:br>
            <a:r>
              <a:rPr lang="en-US" sz="5300" b="1" dirty="0" smtClean="0">
                <a:solidFill>
                  <a:srgbClr val="0033CC"/>
                </a:solidFill>
                <a:latin typeface="+mn-lt"/>
                <a:cs typeface="Aharoni" pitchFamily="2" charset="-79"/>
              </a:rPr>
              <a:t>http://www.zanimatika.narod.ru/</a:t>
            </a:r>
            <a:r>
              <a:rPr lang="ru-RU" sz="5300" b="1" dirty="0" smtClean="0">
                <a:solidFill>
                  <a:srgbClr val="0033CC"/>
                </a:solidFill>
                <a:latin typeface="+mn-lt"/>
                <a:cs typeface="Aharoni" pitchFamily="2" charset="-79"/>
              </a:rPr>
              <a:t/>
            </a:r>
            <a:br>
              <a:rPr lang="ru-RU" sz="5300" b="1" dirty="0" smtClean="0">
                <a:solidFill>
                  <a:srgbClr val="0033CC"/>
                </a:solidFill>
                <a:latin typeface="+mn-lt"/>
                <a:cs typeface="Aharoni" pitchFamily="2" charset="-79"/>
              </a:rPr>
            </a:br>
            <a:r>
              <a:rPr lang="en-US" sz="5300" b="1" dirty="0" smtClean="0">
                <a:solidFill>
                  <a:srgbClr val="0033CC"/>
                </a:solidFill>
                <a:latin typeface="+mn-lt"/>
                <a:cs typeface="Aharoni" pitchFamily="2" charset="-79"/>
              </a:rPr>
              <a:t>https://www.google.ru/</a:t>
            </a:r>
            <a:r>
              <a:rPr lang="ru-RU" sz="5300" b="1" dirty="0" smtClean="0">
                <a:solidFill>
                  <a:srgbClr val="0033CC"/>
                </a:solidFill>
                <a:latin typeface="+mn-lt"/>
                <a:cs typeface="Aharoni" pitchFamily="2" charset="-79"/>
              </a:rPr>
              <a:t/>
            </a:r>
            <a:br>
              <a:rPr lang="ru-RU" sz="5300" b="1" dirty="0" smtClean="0">
                <a:solidFill>
                  <a:srgbClr val="0033CC"/>
                </a:solidFill>
                <a:latin typeface="+mn-lt"/>
                <a:cs typeface="Aharoni" pitchFamily="2" charset="-79"/>
              </a:rPr>
            </a:br>
            <a:r>
              <a:rPr lang="en-US" sz="5300" b="1" dirty="0" smtClean="0">
                <a:solidFill>
                  <a:srgbClr val="0033CC"/>
                </a:solidFill>
                <a:latin typeface="+mn-lt"/>
                <a:cs typeface="Aharoni" pitchFamily="2" charset="-79"/>
              </a:rPr>
              <a:t>http://www.numama.ru/</a:t>
            </a:r>
            <a:r>
              <a:rPr lang="ru-RU" sz="4900" dirty="0" smtClean="0">
                <a:latin typeface="+mn-lt"/>
                <a:cs typeface="Aharoni" pitchFamily="2" charset="-79"/>
              </a:rPr>
              <a:t/>
            </a:r>
            <a:br>
              <a:rPr lang="ru-RU" sz="4900" dirty="0" smtClean="0">
                <a:latin typeface="+mn-lt"/>
                <a:cs typeface="Aharoni" pitchFamily="2" charset="-79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7772400" cy="442915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cs typeface="Arabic Typesetting" pitchFamily="66" charset="-78"/>
              </a:rPr>
              <a:t>С неба он летит зимой, </a:t>
            </a:r>
            <a:br>
              <a:rPr lang="ru-RU" sz="5400" b="1" dirty="0" smtClean="0">
                <a:cs typeface="Arabic Typesetting" pitchFamily="66" charset="-78"/>
              </a:rPr>
            </a:br>
            <a:r>
              <a:rPr lang="ru-RU" sz="5400" b="1" dirty="0" smtClean="0">
                <a:cs typeface="Arabic Typesetting" pitchFamily="66" charset="-78"/>
              </a:rPr>
              <a:t>Не ходи теперь босой, </a:t>
            </a:r>
            <a:br>
              <a:rPr lang="ru-RU" sz="5400" b="1" dirty="0" smtClean="0">
                <a:cs typeface="Arabic Typesetting" pitchFamily="66" charset="-78"/>
              </a:rPr>
            </a:br>
            <a:r>
              <a:rPr lang="ru-RU" sz="5400" b="1" dirty="0" smtClean="0">
                <a:cs typeface="Arabic Typesetting" pitchFamily="66" charset="-78"/>
              </a:rPr>
              <a:t>Знает каждый человек, </a:t>
            </a:r>
            <a:br>
              <a:rPr lang="ru-RU" sz="5400" b="1" dirty="0" smtClean="0">
                <a:cs typeface="Arabic Typesetting" pitchFamily="66" charset="-78"/>
              </a:rPr>
            </a:br>
            <a:r>
              <a:rPr lang="ru-RU" sz="5400" b="1" dirty="0" smtClean="0">
                <a:cs typeface="Arabic Typesetting" pitchFamily="66" charset="-78"/>
              </a:rPr>
              <a:t>Что всегда холодный ... </a:t>
            </a:r>
            <a:br>
              <a:rPr lang="ru-RU" sz="5400" b="1" dirty="0" smtClean="0">
                <a:cs typeface="Arabic Typesetting" pitchFamily="66" charset="-78"/>
              </a:rPr>
            </a:br>
            <a:endParaRPr lang="ru-RU" sz="5400" b="1" dirty="0"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33CC"/>
                </a:solidFill>
              </a:rPr>
              <a:t>СНЕГ</a:t>
            </a:r>
            <a:endParaRPr lang="ru-RU" sz="6000" b="1" dirty="0">
              <a:solidFill>
                <a:srgbClr val="0033CC"/>
              </a:solidFill>
            </a:endParaRPr>
          </a:p>
        </p:txBody>
      </p:sp>
      <p:pic>
        <p:nvPicPr>
          <p:cNvPr id="4" name="Содержимое 3" descr="СНЕГ 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428736"/>
            <a:ext cx="9186857" cy="5429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642918"/>
            <a:ext cx="8643998" cy="5357849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Она на ёжика похожа,</a:t>
            </a:r>
            <a:br>
              <a:rPr lang="ru-RU" sz="4800" b="1" dirty="0" smtClean="0"/>
            </a:br>
            <a:r>
              <a:rPr lang="ru-RU" sz="4800" b="1" dirty="0" smtClean="0"/>
              <a:t>Как ёж, она в иголках тоже,</a:t>
            </a:r>
            <a:br>
              <a:rPr lang="ru-RU" sz="4800" b="1" dirty="0" smtClean="0"/>
            </a:br>
            <a:r>
              <a:rPr lang="ru-RU" sz="4800" b="1" dirty="0" smtClean="0"/>
              <a:t>На ней плоды бывают — шишки.</a:t>
            </a:r>
            <a:br>
              <a:rPr lang="ru-RU" sz="4800" b="1" dirty="0" smtClean="0"/>
            </a:br>
            <a:r>
              <a:rPr lang="ru-RU" sz="4800" b="1" dirty="0" smtClean="0"/>
              <a:t>Девчонки ждут её, мальчишки,</a:t>
            </a:r>
            <a:br>
              <a:rPr lang="ru-RU" sz="4800" b="1" dirty="0" smtClean="0"/>
            </a:br>
            <a:r>
              <a:rPr lang="ru-RU" sz="4800" b="1" dirty="0" smtClean="0"/>
              <a:t>Когда она под Новый год</a:t>
            </a:r>
            <a:br>
              <a:rPr lang="ru-RU" sz="4800" b="1" dirty="0" smtClean="0"/>
            </a:br>
            <a:r>
              <a:rPr lang="ru-RU" sz="4800" b="1" dirty="0" smtClean="0"/>
              <a:t>На праздник наконец придёт.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ЁЛКА</a:t>
            </a:r>
            <a:endParaRPr lang="ru-RU" sz="5400" b="1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ёл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333462"/>
            <a:ext cx="4143404" cy="5524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285860"/>
            <a:ext cx="7772400" cy="3286147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Не сосите, сорванцы, </a:t>
            </a:r>
            <a:br>
              <a:rPr lang="ru-RU" sz="6000" b="1" dirty="0" smtClean="0"/>
            </a:br>
            <a:r>
              <a:rPr lang="ru-RU" sz="6000" b="1" dirty="0" smtClean="0"/>
              <a:t>Ледяные леденцы! </a:t>
            </a:r>
            <a:br>
              <a:rPr lang="ru-RU" sz="6000" b="1" dirty="0" smtClean="0"/>
            </a:br>
            <a:r>
              <a:rPr lang="ru-RU" sz="6000" b="1" dirty="0" smtClean="0"/>
              <a:t>Сам глотаю я пилюльки, </a:t>
            </a:r>
            <a:br>
              <a:rPr lang="ru-RU" sz="6000" b="1" dirty="0" smtClean="0"/>
            </a:br>
            <a:r>
              <a:rPr lang="ru-RU" sz="6000" b="1" dirty="0" smtClean="0"/>
              <a:t>Потому что ел ... 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33CC"/>
                </a:solidFill>
              </a:rPr>
              <a:t>СОСУЛЬКИ</a:t>
            </a:r>
            <a:endParaRPr lang="ru-RU" sz="5400" b="1" dirty="0">
              <a:solidFill>
                <a:srgbClr val="0033CC"/>
              </a:solidFill>
            </a:endParaRPr>
          </a:p>
        </p:txBody>
      </p:sp>
      <p:pic>
        <p:nvPicPr>
          <p:cNvPr id="6" name="Содержимое 5" descr="сосульки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357298"/>
            <a:ext cx="9144000" cy="55837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85</Words>
  <PresentationFormat>Экран (4:3)</PresentationFormat>
  <Paragraphs>32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Появился во дворе  Он в холодном декабре.  Неуклюжий и смешной  У катка стоит с метлой.  К ветру зимнему привык  Наш приятель ...  </vt:lpstr>
      <vt:lpstr>СНЕГОВИК</vt:lpstr>
      <vt:lpstr>С неба он летит зимой,  Не ходи теперь босой,  Знает каждый человек,  Что всегда холодный ...  </vt:lpstr>
      <vt:lpstr>СНЕГ</vt:lpstr>
      <vt:lpstr>Она на ёжика похожа, Как ёж, она в иголках тоже, На ней плоды бывают — шишки. Девчонки ждут её, мальчишки, Когда она под Новый год На праздник наконец придёт. </vt:lpstr>
      <vt:lpstr>ЁЛКА</vt:lpstr>
      <vt:lpstr>Не сосите, сорванцы,  Ледяные леденцы!  Сам глотаю я пилюльки,  Потому что ел ... </vt:lpstr>
      <vt:lpstr>СОСУЛЬКИ</vt:lpstr>
      <vt:lpstr>С Новым годом поздравляет  Всех мальчишек и девчат  И подарки он нам дарит  Вон они, в мешке стоят. Добрый он и бородатый,  От мороза красный нос.  Кто же он, скажите, дети,  Громко, дружно… </vt:lpstr>
      <vt:lpstr>ДЕД МОРОЗ</vt:lpstr>
      <vt:lpstr>Если Дед мороз приходит Внучку он с собой приводит, С длинной белою косой, Ликом дивною красой. Чтобы рядом та стояла Всем подарки раздавала, Заводила хоровод. Как ее зовет народ? </vt:lpstr>
      <vt:lpstr>СНЕГУРОЧКА</vt:lpstr>
      <vt:lpstr>   Наступили холода.  Обернулась в лёд вода.  Длинноухий зайка серый  Обернулся зайкой белым.  Перестал медведь реветь:  В спячку впал в бору медведь.  Кто скажет, кто знает,  Когда это бывает?   </vt:lpstr>
      <vt:lpstr>ЗИМА</vt:lpstr>
      <vt:lpstr>Невидимкой, осторожно Он является ко мне, И рисует, как художник, Он узоры на окне.</vt:lpstr>
      <vt:lpstr>МОРОЗ</vt:lpstr>
      <vt:lpstr>Всюду в этот праздник грохот! Взрыв, за ним веселый хохот! Очень шумная игрушка - Новогодняя… </vt:lpstr>
      <vt:lpstr>ХЛОПУШКА</vt:lpstr>
      <vt:lpstr>Расцветает ландыш в мае, Астра осенью цветёт. А зимою расцветаю Я на ёлке каждый год. Целый год лежал на полке, Все забыли про меня. А теперь вишу на ёлке, Потихонечку звеня. </vt:lpstr>
      <vt:lpstr>ШАРИК</vt:lpstr>
      <vt:lpstr>Люблю на праздник наряжаться, В зверей волшебных превращаться. Любой костюм могу надеть - Вот я котёнок, лев, медведь. Что на лицо надену я Чтоб не узнали вы меня? </vt:lpstr>
      <vt:lpstr>МАСКИ</vt:lpstr>
      <vt:lpstr>С неба звезды падают,  Лягут на поля.  Пусть под ними скроется Черная земля.  Много-много звездочек  Тонких, как стекло;  Звездочки холодные,  А земле тепло!</vt:lpstr>
      <vt:lpstr>СНЕЖИНКИ</vt:lpstr>
      <vt:lpstr>Мы снежинки. Это мы Парашютики зимы. Это мы над вами кружим, Это мы с ветрами дружим. Мы танцуем дни и ночи, Даже несколько недель. Наши танцы, между прочим, Называются - ... </vt:lpstr>
      <vt:lpstr>МЕТЕЛЬ</vt:lpstr>
      <vt:lpstr>Чьи-то маленькие ножки Носят шубку по дорожке. Шубка к нам во двор идёт – Во дворе она живёт. Пусть вокруг и снег, и лёд, Шубка мёрзнуть не даёт. Шубка греет, словно печка… Носит шубку ту – …</vt:lpstr>
      <vt:lpstr>ОВЕЧКА</vt:lpstr>
      <vt:lpstr>Если лес укрыт снегами,  Если пахнет пирогами,  Если елка в дом идет,  Что за праздник? ...  </vt:lpstr>
      <vt:lpstr>Слайд 31</vt:lpstr>
      <vt:lpstr>         ИСПОЛЬЗУЕМЫЕ ИСТОЧНИКИ: http://deti-online.com/ http://detkam.e-papa.ru/ http://ja-rastu.ru/ http://www.zanimatika.narod.ru/ https://www.google.ru/ http://www.numama.ru/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http://deti-online.com/</dc:title>
  <dc:creator>Надежда</dc:creator>
  <cp:lastModifiedBy>Надежда</cp:lastModifiedBy>
  <cp:revision>104</cp:revision>
  <dcterms:created xsi:type="dcterms:W3CDTF">2014-12-23T01:52:16Z</dcterms:created>
  <dcterms:modified xsi:type="dcterms:W3CDTF">2015-01-10T08:53:42Z</dcterms:modified>
</cp:coreProperties>
</file>