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7" r:id="rId3"/>
    <p:sldMasterId id="2147483700" r:id="rId4"/>
  </p:sldMasterIdLst>
  <p:sldIdLst>
    <p:sldId id="256" r:id="rId5"/>
    <p:sldId id="259" r:id="rId6"/>
    <p:sldId id="260" r:id="rId7"/>
    <p:sldId id="261" r:id="rId8"/>
    <p:sldId id="263" r:id="rId9"/>
    <p:sldId id="267" r:id="rId10"/>
    <p:sldId id="272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47140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141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142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143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144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145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146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47147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7148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7149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7150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7151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7152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47154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155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156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47158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159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160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47162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163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164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347166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167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168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347170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171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172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47173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7174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7175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7176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7177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7178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7179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7180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347181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47182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47183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47184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03663"/>
            <a:ext cx="8229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72DB123-7167-464D-8076-C77862C38219}" type="datetime1">
              <a:rPr lang="ru-RU"/>
              <a:pPr/>
              <a:t>10.01.2015</a:t>
            </a:fld>
            <a:endParaRPr lang="ru-RU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Углова Н.А.</a:t>
            </a:r>
          </a:p>
        </p:txBody>
      </p:sp>
      <p:sp>
        <p:nvSpPr>
          <p:cNvPr id="37888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414C0FC-D5AD-481C-8B9B-006FB3771D9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78887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2FB242-50C6-4CFD-A267-B51F5F3AA209}" type="datetime1">
              <a:rPr lang="ru-RU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Углова Н.А.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46FD4-7F04-4A0D-9B8B-38F5337790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A0C831-8729-4B90-AB7E-DE34C1B0DFB2}" type="datetime1">
              <a:rPr lang="ru-RU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Углова Н.А.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02390-480D-42FB-B1C5-47FA54342C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EC8FAD-12AD-4D31-BB62-2B14C8FFBB02}" type="datetime1">
              <a:rPr lang="ru-RU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Углова Н.А.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D3C33-78D8-4C6A-B6B0-892A616997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DE314-F06F-45FA-AE5F-BABAA66CF8FB}" type="datetime1">
              <a:rPr lang="ru-RU"/>
              <a:pPr/>
              <a:t>10.01.2015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Углова Н.А.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D8600-6493-4BF5-B0EB-6753F26656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C0EAF4-E863-41F8-BFC8-985B8E6FE899}" type="datetime1">
              <a:rPr lang="ru-RU"/>
              <a:pPr/>
              <a:t>10.01.2015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Углова Н.А.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2C338-371F-47D7-A8FA-5FAAAD805E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58BEA3-1F0F-408D-86DF-DEE135D0E5B3}" type="datetime1">
              <a:rPr lang="ru-RU"/>
              <a:pPr/>
              <a:t>10.01.2015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Углова Н.А.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5DDD8-70AC-480E-9640-2C977EFC80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5ED635-8EEE-4444-B3F9-E2DE61B47F44}" type="datetime1">
              <a:rPr lang="ru-RU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Углова Н.А.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1F267-213B-4956-AD2F-EFC0CB4679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4A613-8CC1-45E1-824C-781BF8AE9018}" type="datetime1">
              <a:rPr lang="ru-RU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Углова Н.А.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1AC80-084E-44CC-B8E6-E419FDB1F9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87FC16-5CE2-435A-A08B-2F3EE495D6E1}" type="datetime1">
              <a:rPr lang="ru-RU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Углова Н.А.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184C1-2FB1-44CB-8C1D-D2FEB99DA0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69DDD0-6E58-46B6-A33F-D346E0FEDD3D}" type="datetime1">
              <a:rPr lang="ru-RU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Углова Н.А.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3EEE2-834F-4CD2-9655-3F52E2E32E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446468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6469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6470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6471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6472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6473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6474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46475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6476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6477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6478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6479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6480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446482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6483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6484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446486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6487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6488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44649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649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649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446494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6495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6496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446498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6499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6500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46501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6502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6503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6504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6505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6506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6507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46508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86CEBC5-76BC-4326-A8D8-69E5D68A6591}" type="datetime1">
              <a:rPr lang="ru-RU"/>
              <a:pPr/>
              <a:t>10.01.2015</a:t>
            </a:fld>
            <a:endParaRPr lang="ru-RU"/>
          </a:p>
        </p:txBody>
      </p:sp>
      <p:sp>
        <p:nvSpPr>
          <p:cNvPr id="44650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Углова Н.А.</a:t>
            </a:r>
          </a:p>
        </p:txBody>
      </p:sp>
      <p:sp>
        <p:nvSpPr>
          <p:cNvPr id="446510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7496518-0887-4B5F-9514-42CC921755B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4651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4651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9D4C8F-C290-4F6E-A1C8-566692C80AF3}" type="datetime1">
              <a:rPr lang="ru-RU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Углова Н.А.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1E95E-A604-4AC4-8D0B-C0FB43B5AF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690E52-375D-4F40-AF57-74940F97281C}" type="datetime1">
              <a:rPr lang="ru-RU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Углова Н.А.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42A18-78B7-4B00-BD05-73B91C7583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9D1B0A-3098-4CFC-8554-8A08B30B041E}" type="datetime1">
              <a:rPr lang="ru-RU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Углова Н.А.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A648A-DE5D-47FB-ABE8-D54A915A58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A3B7B9-B421-4E45-88BD-66C56066C1C0}" type="datetime1">
              <a:rPr lang="ru-RU"/>
              <a:pPr/>
              <a:t>10.01.2015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Углова Н.А.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19E28-B887-44EF-A769-2A1CB91AAA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BFE351-48AD-4860-8E5F-508179A52683}" type="datetime1">
              <a:rPr lang="ru-RU"/>
              <a:pPr/>
              <a:t>10.01.2015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Углова Н.А.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660C9-BB08-4290-8922-39ED9C4C98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2AC15C-6D3D-4A94-B6C4-7F9E3FF64A85}" type="datetime1">
              <a:rPr lang="ru-RU"/>
              <a:pPr/>
              <a:t>10.01.2015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Углова Н.А.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798E5-FE34-4309-B445-59CFCD791E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B2B4E6-3131-43ED-9ADC-54F8E3C57A0A}" type="datetime1">
              <a:rPr lang="ru-RU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Углова Н.А.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948C2-4E9C-4EDF-B59B-6D244FBB1C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376E1D-B423-4554-ACFF-B5A134980CA6}" type="datetime1">
              <a:rPr lang="ru-RU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Углова Н.А.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6FD18-54E1-4269-B76E-5716A3F518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077F5F-6C32-4D9A-BB82-6C2700A7FAAA}" type="datetime1">
              <a:rPr lang="ru-RU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Углова Н.А.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7E4E7-A31B-47AD-BEA8-22EBFBF892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B4C6E1-1EA2-431B-A5C2-032D4E1B57D6}" type="datetime1">
              <a:rPr lang="ru-RU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Углова Н.А.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FCA2B-947C-4923-B27D-66CADCC84C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24328C3-B2BA-4EB6-9403-22F7521A4188}" type="datetime1">
              <a:rPr lang="ru-RU"/>
              <a:pPr/>
              <a:t>10.01.2015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Углова Н.А.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F2FE9A7-2FAC-4D79-A645-9A7E140F5E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456707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56708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56709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56710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56711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56712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456713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27219252-E9A1-4321-8CCD-E15A70144BA9}" type="datetime1">
              <a:rPr lang="ru-RU"/>
              <a:pPr/>
              <a:t>10.01.2015</a:t>
            </a:fld>
            <a:endParaRPr lang="ru-RU"/>
          </a:p>
        </p:txBody>
      </p:sp>
      <p:sp>
        <p:nvSpPr>
          <p:cNvPr id="456714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Углова Н.А.</a:t>
            </a:r>
          </a:p>
        </p:txBody>
      </p:sp>
      <p:sp>
        <p:nvSpPr>
          <p:cNvPr id="456715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038EC20-B7F5-4615-B197-E51364BB132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567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567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839840-2A8E-4E9F-9EAA-DCD5F2D94443}" type="datetime1">
              <a:rPr lang="ru-RU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Углова Н.А.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B74AA-D9A9-4FCC-9994-AE1C8574B2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21DF60-44D0-488E-B6E3-AAA7D5ED08AC}" type="datetime1">
              <a:rPr lang="ru-RU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Углова Н.А.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BE3DA-BBD5-4763-9BD8-E0A8D2C747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EF1EA2-ADFE-4500-BEEC-6308219CCF17}" type="datetime1">
              <a:rPr lang="ru-RU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Углова Н.А.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0361E-3F1B-4321-8124-5B42773389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76CFB9-7EA5-4390-9EFA-1DBA1B5E1F22}" type="datetime1">
              <a:rPr lang="ru-RU"/>
              <a:pPr/>
              <a:t>10.01.2015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Углова Н.А.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D522F-132D-4B9C-987C-D60DAA8B81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47DD9E-529B-4375-952F-341CF54FDCB3}" type="datetime1">
              <a:rPr lang="ru-RU"/>
              <a:pPr/>
              <a:t>10.01.2015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Углова Н.А.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0F35B-C5E5-4465-882E-C3040BCE09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D55865-CF41-48C4-B2EB-096200DC8134}" type="datetime1">
              <a:rPr lang="ru-RU"/>
              <a:pPr/>
              <a:t>10.01.2015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Углова Н.А.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D8815-0C48-4CD6-81EA-8FFA0B1D28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404501-C53B-4499-9F4D-C7FC3D03B316}" type="datetime1">
              <a:rPr lang="ru-RU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Углова Н.А.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1AC39-EFC1-483C-9421-3584C4920F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B5E08E-C30B-4DDC-A7EB-365A39A9E432}" type="datetime1">
              <a:rPr lang="ru-RU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Углова Н.А.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CE0C4-57E3-4250-8CB8-35986C8541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D5A02A-0F84-4E41-B802-C6465C0EC9B5}" type="datetime1">
              <a:rPr lang="ru-RU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Углова Н.А.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A3F19-70A8-4905-8046-44F48FB1F4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93E8D5-22CF-4B91-8D79-832013EC94A1}" type="datetime1">
              <a:rPr lang="ru-RU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Углова Н.А.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58E91-EE32-4640-AEFB-1F8F4C28ED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0763B65-6A43-4829-890F-ECF2354BC31D}" type="datetime1">
              <a:rPr lang="ru-RU"/>
              <a:pPr/>
              <a:t>10.01.2015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Углова Н.А.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CC24515-7795-4E2C-B01B-93DFCF4B13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346115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346117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118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119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46120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34612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12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12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12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12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34612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612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613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346132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133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134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34613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13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13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346140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141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142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46143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46144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6145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6146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6147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6148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6149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6150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6151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6152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6153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6154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6155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6156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6157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4615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46159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346160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46161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slow">
    <p:wedge/>
  </p:transition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FFFF"/>
            </a:gs>
            <a:gs pos="100000">
              <a:srgbClr val="DDF1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786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sz="2400">
              <a:latin typeface="Times New Roman" pitchFamily="18" charset="0"/>
            </a:endParaRPr>
          </a:p>
        </p:txBody>
      </p:sp>
      <p:sp>
        <p:nvSpPr>
          <p:cNvPr id="37786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786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F5B60D85-DA7B-4B50-ADD0-FC5576B900EC}" type="datetime1">
              <a:rPr lang="ru-RU"/>
              <a:pPr/>
              <a:t>10.01.2015</a:t>
            </a:fld>
            <a:endParaRPr lang="ru-RU"/>
          </a:p>
        </p:txBody>
      </p:sp>
      <p:sp>
        <p:nvSpPr>
          <p:cNvPr id="37786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r>
              <a:rPr lang="ru-RU"/>
              <a:t>Углова Н.А.</a:t>
            </a:r>
          </a:p>
        </p:txBody>
      </p:sp>
      <p:sp>
        <p:nvSpPr>
          <p:cNvPr id="37786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EF30E6C3-55D8-4D93-B58C-21A19D533F8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44544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44544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544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544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4544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44545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545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545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545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545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44545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545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545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445460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5461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546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44546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546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546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44546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546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547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4547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547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547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547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547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547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547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547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547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548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548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548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548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548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4548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4548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4548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F2D074B0-1FA3-4F5B-82F5-CC7FF82A461A}" type="datetime1">
              <a:rPr lang="ru-RU"/>
              <a:pPr/>
              <a:t>10.01.2015</a:t>
            </a:fld>
            <a:endParaRPr lang="ru-RU"/>
          </a:p>
        </p:txBody>
      </p:sp>
      <p:sp>
        <p:nvSpPr>
          <p:cNvPr id="44548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ru-RU"/>
              <a:t>Углова Н.А.</a:t>
            </a:r>
          </a:p>
        </p:txBody>
      </p:sp>
      <p:sp>
        <p:nvSpPr>
          <p:cNvPr id="44548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D79911A-5835-4A98-B717-1B03B866072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 spd="slow">
    <p:wedge/>
  </p:transition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455683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55684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55685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55686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55687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45568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5568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343EC1CF-5952-4A64-80C0-5DBBACC4AF8D}" type="datetime1">
              <a:rPr lang="ru-RU"/>
              <a:pPr/>
              <a:t>10.01.2015</a:t>
            </a:fld>
            <a:endParaRPr lang="ru-RU"/>
          </a:p>
        </p:txBody>
      </p:sp>
      <p:sp>
        <p:nvSpPr>
          <p:cNvPr id="45569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ru-RU"/>
              <a:t>Углова Н.А.</a:t>
            </a:r>
          </a:p>
        </p:txBody>
      </p:sp>
      <p:sp>
        <p:nvSpPr>
          <p:cNvPr id="45569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72662B62-0B89-4646-A6FC-C8FFA9BC83F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5569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323529" y="727074"/>
            <a:ext cx="8496944" cy="17658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839"/>
              </a:avLst>
            </a:prstTxWarp>
          </a:bodyPr>
          <a:lstStyle/>
          <a:p>
            <a:pPr algn="ctr" rtl="0"/>
            <a:r>
              <a:rPr lang="ru-RU" sz="36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/>
              </a:rPr>
              <a:t>Новогодняя выставка в начальной  школе</a:t>
            </a:r>
            <a:endParaRPr lang="ru-RU" sz="3600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Black"/>
            </a:endParaRPr>
          </a:p>
        </p:txBody>
      </p:sp>
      <p:pic>
        <p:nvPicPr>
          <p:cNvPr id="1027" name="Picture 3" descr="C:\Users\Пользователь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571744"/>
            <a:ext cx="3143272" cy="34290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6764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нашей школе каждый год проходит Новогодняя выставка – конкурс поделок. Ребята начальной школы с большим желанием принимают участие.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214290"/>
            <a:ext cx="8501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Творческие работы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857232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3"/>
                </a:solidFill>
              </a:rPr>
              <a:t>   Красивые снежинки     </a:t>
            </a:r>
          </a:p>
          <a:p>
            <a:r>
              <a:rPr lang="ru-RU" sz="3600" b="1" dirty="0" smtClean="0">
                <a:solidFill>
                  <a:schemeClr val="accent3"/>
                </a:solidFill>
              </a:rPr>
              <a:t>      кружатся у нас!</a:t>
            </a:r>
            <a:endParaRPr lang="ru-RU" sz="3600" b="1" dirty="0">
              <a:solidFill>
                <a:schemeClr val="accent3"/>
              </a:solidFill>
            </a:endParaRPr>
          </a:p>
        </p:txBody>
      </p:sp>
      <p:pic>
        <p:nvPicPr>
          <p:cNvPr id="1026" name="Picture 2" descr="F:\подготовка\новогодн игр\SAM_33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2143140" cy="2286016"/>
          </a:xfrm>
          <a:prstGeom prst="rect">
            <a:avLst/>
          </a:prstGeom>
          <a:noFill/>
        </p:spPr>
      </p:pic>
      <p:pic>
        <p:nvPicPr>
          <p:cNvPr id="1027" name="Picture 3" descr="F:\подготовка\новогодн игр\SAM_33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928802"/>
            <a:ext cx="2143140" cy="2357454"/>
          </a:xfrm>
          <a:prstGeom prst="rect">
            <a:avLst/>
          </a:prstGeom>
          <a:noFill/>
        </p:spPr>
      </p:pic>
      <p:pic>
        <p:nvPicPr>
          <p:cNvPr id="1028" name="Picture 4" descr="F:\подготовка\новогодн игр\SAM_33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000240"/>
            <a:ext cx="2071702" cy="228601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357958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3"/>
                </a:solidFill>
              </a:rPr>
              <a:t> </a:t>
            </a:r>
            <a:endParaRPr lang="ru-RU" sz="1400" b="1" dirty="0">
              <a:solidFill>
                <a:schemeClr val="accent3"/>
              </a:solidFill>
            </a:endParaRPr>
          </a:p>
        </p:txBody>
      </p:sp>
      <p:pic>
        <p:nvPicPr>
          <p:cNvPr id="1029" name="Picture 5" descr="F:\подготовка\новогодн игр\SAM_33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643446"/>
            <a:ext cx="2357422" cy="221455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4286256"/>
            <a:ext cx="4049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/>
                </a:solidFill>
              </a:rPr>
              <a:t>Заболотина Л. - 1 кл.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00364" y="4286256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/>
                </a:solidFill>
              </a:rPr>
              <a:t>Дурыманов С. – 1 кл.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388" y="4214818"/>
            <a:ext cx="271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/>
                </a:solidFill>
              </a:rPr>
              <a:t>Хромова П. – 1кл.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00694" y="6500834"/>
            <a:ext cx="3004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/>
                </a:solidFill>
              </a:rPr>
              <a:t>Ральникова А. – 4 кл</a:t>
            </a:r>
            <a:endParaRPr lang="ru-RU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0166" y="1"/>
            <a:ext cx="76438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chemeClr val="accent3"/>
                </a:solidFill>
              </a:rPr>
              <a:t>Симпатичная овечка,</a:t>
            </a:r>
            <a:br>
              <a:rPr lang="ru-RU" sz="3200" b="1" dirty="0" smtClean="0">
                <a:solidFill>
                  <a:schemeClr val="accent3"/>
                </a:solidFill>
              </a:rPr>
            </a:br>
            <a:r>
              <a:rPr lang="ru-RU" sz="3200" b="1" dirty="0" smtClean="0">
                <a:solidFill>
                  <a:schemeClr val="accent3"/>
                </a:solidFill>
              </a:rPr>
              <a:t>В год грядущий нас зовет</a:t>
            </a:r>
            <a:br>
              <a:rPr lang="ru-RU" sz="3200" b="1" dirty="0" smtClean="0">
                <a:solidFill>
                  <a:schemeClr val="accent3"/>
                </a:solidFill>
              </a:rPr>
            </a:br>
            <a:r>
              <a:rPr lang="ru-RU" sz="3200" b="1" dirty="0" smtClean="0">
                <a:solidFill>
                  <a:schemeClr val="accent3"/>
                </a:solidFill>
              </a:rPr>
              <a:t>Манит следом за собою</a:t>
            </a:r>
            <a:br>
              <a:rPr lang="ru-RU" sz="3200" b="1" dirty="0" smtClean="0">
                <a:solidFill>
                  <a:schemeClr val="accent3"/>
                </a:solidFill>
              </a:rPr>
            </a:br>
            <a:r>
              <a:rPr lang="ru-RU" sz="3200" b="1" dirty="0" smtClean="0">
                <a:solidFill>
                  <a:schemeClr val="accent3"/>
                </a:solidFill>
              </a:rPr>
              <a:t>Счастье в дом наш позовёт!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2" name="Picture 4" descr="F:\подготовка\новогодн игр\SAM_33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714620"/>
            <a:ext cx="3429024" cy="2357454"/>
          </a:xfrm>
          <a:prstGeom prst="rect">
            <a:avLst/>
          </a:prstGeom>
          <a:noFill/>
        </p:spPr>
      </p:pic>
      <p:pic>
        <p:nvPicPr>
          <p:cNvPr id="2053" name="Picture 5" descr="F:\подготовка\новогодн игр\SAM_33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17450" y="8643974"/>
            <a:ext cx="18288000" cy="4857784"/>
          </a:xfrm>
          <a:prstGeom prst="rect">
            <a:avLst/>
          </a:prstGeom>
          <a:noFill/>
        </p:spPr>
      </p:pic>
      <p:pic>
        <p:nvPicPr>
          <p:cNvPr id="2054" name="Picture 6" descr="F:\подготовка\новогодн игр\SAM_33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786058"/>
            <a:ext cx="3214711" cy="22860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71604" y="5429264"/>
            <a:ext cx="2860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/>
                </a:solidFill>
              </a:rPr>
              <a:t>Шахторин Д. – 1 кл.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8" y="5786454"/>
            <a:ext cx="2776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/>
                </a:solidFill>
              </a:rPr>
              <a:t>Вейсгейм Д. – 1 кл.</a:t>
            </a:r>
            <a:endParaRPr lang="ru-RU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28794" y="0"/>
            <a:ext cx="49292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/>
                </a:solidFill>
              </a:rPr>
              <a:t>За лесами, за садами,</a:t>
            </a:r>
            <a:br>
              <a:rPr lang="ru-RU" sz="2400" b="1" dirty="0" smtClean="0">
                <a:solidFill>
                  <a:schemeClr val="accent3"/>
                </a:solidFill>
              </a:rPr>
            </a:br>
            <a:r>
              <a:rPr lang="ru-RU" sz="2400" b="1" dirty="0" smtClean="0">
                <a:solidFill>
                  <a:schemeClr val="accent3"/>
                </a:solidFill>
              </a:rPr>
              <a:t>За снегами да за льдами</a:t>
            </a:r>
            <a:br>
              <a:rPr lang="ru-RU" sz="2400" b="1" dirty="0" smtClean="0">
                <a:solidFill>
                  <a:schemeClr val="accent3"/>
                </a:solidFill>
              </a:rPr>
            </a:br>
            <a:r>
              <a:rPr lang="ru-RU" sz="2400" b="1" dirty="0" smtClean="0">
                <a:solidFill>
                  <a:schemeClr val="accent3"/>
                </a:solidFill>
              </a:rPr>
              <a:t>Добрый Дедушка Мороз</a:t>
            </a:r>
            <a:br>
              <a:rPr lang="ru-RU" sz="2400" b="1" dirty="0" smtClean="0">
                <a:solidFill>
                  <a:schemeClr val="accent3"/>
                </a:solidFill>
              </a:rPr>
            </a:br>
            <a:r>
              <a:rPr lang="ru-RU" sz="2400" b="1" dirty="0" smtClean="0">
                <a:solidFill>
                  <a:schemeClr val="accent3"/>
                </a:solidFill>
              </a:rPr>
              <a:t>Собирал подарков воз.</a:t>
            </a:r>
            <a:br>
              <a:rPr lang="ru-RU" sz="2400" b="1" dirty="0" smtClean="0">
                <a:solidFill>
                  <a:schemeClr val="accent3"/>
                </a:solidFill>
              </a:rPr>
            </a:br>
            <a:r>
              <a:rPr lang="ru-RU" sz="2400" b="1" dirty="0" smtClean="0">
                <a:solidFill>
                  <a:schemeClr val="accent3"/>
                </a:solidFill>
              </a:rPr>
              <a:t>Поработаю в лесу -</a:t>
            </a:r>
            <a:br>
              <a:rPr lang="ru-RU" sz="2400" b="1" dirty="0" smtClean="0">
                <a:solidFill>
                  <a:schemeClr val="accent3"/>
                </a:solidFill>
              </a:rPr>
            </a:br>
            <a:r>
              <a:rPr lang="ru-RU" sz="2400" b="1" dirty="0" smtClean="0">
                <a:solidFill>
                  <a:schemeClr val="accent3"/>
                </a:solidFill>
              </a:rPr>
              <a:t>Всем подарки разнесу!</a:t>
            </a:r>
            <a:endParaRPr lang="ru-RU" sz="2400" b="1" dirty="0">
              <a:solidFill>
                <a:schemeClr val="accent3"/>
              </a:solidFill>
            </a:endParaRPr>
          </a:p>
        </p:txBody>
      </p:sp>
      <p:pic>
        <p:nvPicPr>
          <p:cNvPr id="3074" name="Picture 2" descr="F:\подготовка\новогодн игр\SAM_33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500306"/>
            <a:ext cx="2786082" cy="3571900"/>
          </a:xfrm>
          <a:prstGeom prst="rect">
            <a:avLst/>
          </a:prstGeom>
          <a:noFill/>
        </p:spPr>
      </p:pic>
      <p:pic>
        <p:nvPicPr>
          <p:cNvPr id="3075" name="Picture 3" descr="F:\подготовка\новогодн игр\SAM_33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714620"/>
            <a:ext cx="2143140" cy="34575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57356" y="6357958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/>
                </a:solidFill>
              </a:rPr>
              <a:t>Сергеева А.- 4 кл.                       Турина С.-2 кл</a:t>
            </a:r>
            <a:endParaRPr lang="ru-RU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56" y="285728"/>
            <a:ext cx="6603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Новогодний венок порадует нас,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Подарит нам сказку в который раз!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100" name="Picture 4" descr="F:\подготовка\новогодн игр\SAM_33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000108"/>
            <a:ext cx="3357586" cy="450059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928926" y="5786454"/>
            <a:ext cx="2920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/>
                </a:solidFill>
              </a:rPr>
              <a:t>Волосенко А. – 2 кл.</a:t>
            </a:r>
            <a:endParaRPr lang="ru-RU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7356" y="142852"/>
            <a:ext cx="681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Наши победители: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480" y="928670"/>
            <a:ext cx="46434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/>
                </a:solidFill>
              </a:rPr>
              <a:t>1 место – Коратеева А. - 1 кл.,</a:t>
            </a:r>
          </a:p>
          <a:p>
            <a:r>
              <a:rPr lang="ru-RU" b="1" dirty="0" smtClean="0">
                <a:solidFill>
                  <a:schemeClr val="accent3"/>
                </a:solidFill>
              </a:rPr>
              <a:t>                 Волосенко А. – 2 кл., </a:t>
            </a:r>
          </a:p>
          <a:p>
            <a:r>
              <a:rPr lang="ru-RU" b="1" dirty="0" smtClean="0">
                <a:solidFill>
                  <a:schemeClr val="accent3"/>
                </a:solidFill>
              </a:rPr>
              <a:t>                 Можарецкая А. - 3 кл.,</a:t>
            </a:r>
          </a:p>
          <a:p>
            <a:r>
              <a:rPr lang="ru-RU" b="1" dirty="0" smtClean="0">
                <a:solidFill>
                  <a:schemeClr val="accent3"/>
                </a:solidFill>
              </a:rPr>
              <a:t>                 Сергеева А. - 4кл.</a:t>
            </a:r>
          </a:p>
          <a:p>
            <a:endParaRPr lang="ru-RU" b="1" dirty="0" smtClean="0">
              <a:solidFill>
                <a:schemeClr val="accent3"/>
              </a:solidFill>
            </a:endParaRPr>
          </a:p>
          <a:p>
            <a:r>
              <a:rPr lang="ru-RU" b="1" dirty="0" smtClean="0">
                <a:solidFill>
                  <a:schemeClr val="accent3"/>
                </a:solidFill>
              </a:rPr>
              <a:t>2 место – Шахторин Д. – 1 кл.,</a:t>
            </a:r>
          </a:p>
          <a:p>
            <a:r>
              <a:rPr lang="ru-RU" b="1" dirty="0" smtClean="0">
                <a:solidFill>
                  <a:schemeClr val="accent3"/>
                </a:solidFill>
              </a:rPr>
              <a:t>                 Турина С. – 2 кл..</a:t>
            </a:r>
          </a:p>
          <a:p>
            <a:r>
              <a:rPr lang="ru-RU" b="1" dirty="0" smtClean="0">
                <a:solidFill>
                  <a:schemeClr val="accent3"/>
                </a:solidFill>
              </a:rPr>
              <a:t>                 Ральникова А. – 4 кл.</a:t>
            </a:r>
          </a:p>
          <a:p>
            <a:endParaRPr lang="ru-RU" b="1" dirty="0" smtClean="0">
              <a:solidFill>
                <a:schemeClr val="accent3"/>
              </a:solidFill>
            </a:endParaRPr>
          </a:p>
          <a:p>
            <a:r>
              <a:rPr lang="ru-RU" b="1" dirty="0" smtClean="0">
                <a:solidFill>
                  <a:schemeClr val="accent3"/>
                </a:solidFill>
              </a:rPr>
              <a:t>3 место – Хромова П. – 1 кл.,</a:t>
            </a:r>
          </a:p>
          <a:p>
            <a:r>
              <a:rPr lang="ru-RU" b="1" dirty="0" smtClean="0">
                <a:solidFill>
                  <a:schemeClr val="accent3"/>
                </a:solidFill>
              </a:rPr>
              <a:t>                 Заболотина Л. – 1 кл..</a:t>
            </a:r>
          </a:p>
          <a:p>
            <a:r>
              <a:rPr lang="ru-RU" b="1" dirty="0" smtClean="0">
                <a:solidFill>
                  <a:schemeClr val="accent3"/>
                </a:solidFill>
              </a:rPr>
              <a:t>                 Боева С.- 2 кл..</a:t>
            </a:r>
          </a:p>
          <a:p>
            <a:r>
              <a:rPr lang="ru-RU" b="1" dirty="0" smtClean="0">
                <a:solidFill>
                  <a:schemeClr val="accent3"/>
                </a:solidFill>
              </a:rPr>
              <a:t>                 Алибекова С.- 4 кл.</a:t>
            </a:r>
            <a:endParaRPr lang="ru-RU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500034" y="1428736"/>
            <a:ext cx="8320438" cy="16430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839"/>
              </a:avLst>
            </a:prstTxWarp>
          </a:bodyPr>
          <a:lstStyle/>
          <a:p>
            <a:pPr algn="ctr" rtl="0"/>
            <a:endParaRPr lang="ru-RU" sz="3600" b="1" kern="1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1357298"/>
            <a:ext cx="81481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Выражаем благодарность всем участникам выставки.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За умелые руки, терпение, творчество, фантазию!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Шары">
  <a:themeElements>
    <a:clrScheme name="Другая 5">
      <a:dk1>
        <a:srgbClr val="28B7FF"/>
      </a:dk1>
      <a:lt1>
        <a:srgbClr val="FFFFFF"/>
      </a:lt1>
      <a:dk2>
        <a:srgbClr val="006666"/>
      </a:dk2>
      <a:lt2>
        <a:srgbClr val="FFFFCC"/>
      </a:lt2>
      <a:accent1>
        <a:srgbClr val="FFFE9E"/>
      </a:accent1>
      <a:accent2>
        <a:srgbClr val="FF6566"/>
      </a:accent2>
      <a:accent3>
        <a:srgbClr val="920DE0"/>
      </a:accent3>
      <a:accent4>
        <a:srgbClr val="00B050"/>
      </a:accent4>
      <a:accent5>
        <a:srgbClr val="FFFF00"/>
      </a:accent5>
      <a:accent6>
        <a:srgbClr val="36FF91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Шары">
  <a:themeElements>
    <a:clrScheme name="1_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1_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Водяные знаки">
  <a:themeElements>
    <a:clrScheme name="Водяные знак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Водяные зна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одяные знак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uglova</Template>
  <TotalTime>288</TotalTime>
  <Words>224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Шары</vt:lpstr>
      <vt:lpstr>Профиль</vt:lpstr>
      <vt:lpstr>1_Шары</vt:lpstr>
      <vt:lpstr>Водяные знаки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Пользователь</cp:lastModifiedBy>
  <cp:revision>33</cp:revision>
  <dcterms:created xsi:type="dcterms:W3CDTF">2012-12-15T15:59:23Z</dcterms:created>
  <dcterms:modified xsi:type="dcterms:W3CDTF">2015-01-10T04:50:28Z</dcterms:modified>
</cp:coreProperties>
</file>