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0" r:id="rId5"/>
    <p:sldId id="261" r:id="rId6"/>
    <p:sldId id="262" r:id="rId7"/>
    <p:sldId id="263" r:id="rId8"/>
    <p:sldId id="264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0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3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3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25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91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45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0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6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07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56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40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9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61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0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20880" cy="446449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«Родители. Электронное общение»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3" y="54591"/>
            <a:ext cx="8796135" cy="66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7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7" y="476672"/>
            <a:ext cx="8916416" cy="519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33363"/>
            <a:ext cx="89725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0091"/>
              </p:ext>
            </p:extLst>
          </p:nvPr>
        </p:nvGraphicFramePr>
        <p:xfrm>
          <a:off x="467544" y="548680"/>
          <a:ext cx="8280920" cy="605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283"/>
                <a:gridCol w="4098637"/>
              </a:tblGrid>
              <a:tr h="67472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«+»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«-»</a:t>
                      </a:r>
                      <a:endParaRPr lang="ru-RU" sz="3200" dirty="0"/>
                    </a:p>
                  </a:txBody>
                  <a:tcPr/>
                </a:tc>
              </a:tr>
              <a:tr h="10101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Мгновенное получение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информации о текущих и предстоящих событиях;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Чрезмерное желание получать любую информацию исключительно виртуальным способом;</a:t>
                      </a:r>
                    </a:p>
                  </a:txBody>
                  <a:tcPr/>
                </a:tc>
              </a:tr>
              <a:tr h="10101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возможность делиться фотографиями и видеозаписями со школьных мероприятий;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не</a:t>
                      </a:r>
                      <a:r>
                        <a:rPr lang="ru-RU" sz="1800" baseline="0" dirty="0" smtClean="0"/>
                        <a:t> у всех родителей есть возможность выйти в сеть;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124328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участие родителей в обсуждениях актуальных тем и вопросов позволяет найти общее решение;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отсутствие</a:t>
                      </a:r>
                      <a:r>
                        <a:rPr lang="ru-RU" sz="1800" baseline="0" dirty="0" smtClean="0"/>
                        <a:t> опыта общения с интернетом;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147639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возможность обсудить более полно и детально все вопросы не ограничивая участников обсуждения временными рамками;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общение в сети занимает очень</a:t>
                      </a:r>
                      <a:r>
                        <a:rPr lang="ru-RU" sz="1800" baseline="0" dirty="0" smtClean="0"/>
                        <a:t> много личного (не рабочего) времени;</a:t>
                      </a:r>
                      <a:endParaRPr lang="ru-RU" sz="1800" dirty="0" smtClean="0"/>
                    </a:p>
                  </a:txBody>
                  <a:tcPr/>
                </a:tc>
              </a:tr>
              <a:tr h="62517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/>
                        <a:t>закрытость групп</a:t>
                      </a:r>
                      <a:r>
                        <a:rPr lang="ru-RU" sz="1800" baseline="0" dirty="0" smtClean="0"/>
                        <a:t> «В контакте».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5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1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2_Тема Office</vt:lpstr>
      <vt:lpstr>«Родители. Электронное общение»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«Родители. Электронное общение» </dc:title>
  <cp:lastModifiedBy>buslaevaks</cp:lastModifiedBy>
  <cp:revision>11</cp:revision>
  <cp:lastPrinted>2014-12-12T12:38:10Z</cp:lastPrinted>
  <dcterms:modified xsi:type="dcterms:W3CDTF">2014-12-16T13:01:27Z</dcterms:modified>
</cp:coreProperties>
</file>