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3" r:id="rId4"/>
    <p:sldId id="272" r:id="rId5"/>
    <p:sldId id="260" r:id="rId6"/>
    <p:sldId id="266" r:id="rId7"/>
    <p:sldId id="267" r:id="rId8"/>
    <p:sldId id="273" r:id="rId9"/>
    <p:sldId id="269" r:id="rId10"/>
    <p:sldId id="277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300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8E9F-834A-4F2C-9BA0-FF79F9FDD62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1402-6009-4555-98C7-5A85A44AC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Гиперссылка слово РОБОТ</a:t>
            </a:r>
            <a:r>
              <a:rPr lang="ru-RU" baseline="0" dirty="0" smtClean="0"/>
              <a:t> на слайд 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31402-6009-4555-98C7-5A85A44AC41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гиперссылка стрелка вправо на слайд 5,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2 гиперссылка овал на слайд 8,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 гиперссылка стрелка влево на слайд 11.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31402-6009-4555-98C7-5A85A44AC41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 в рамке гиперссылка на слайд 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31402-6009-4555-98C7-5A85A44AC41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Гиперссылка  стрелка влево на слайд 4.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31402-6009-4555-98C7-5A85A44AC41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8E86D9-969D-4353-926B-EB9A1E3225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ldrussian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8072494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Имена существительные одушевлённые и неодушевлённые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чел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1857356" cy="168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2A04-CF00-486F-A8F2-B1E7EEBE4698}" type="slidenum">
              <a:rPr lang="ru-RU"/>
              <a:pPr/>
              <a:t>10</a:t>
            </a:fld>
            <a:endParaRPr lang="ru-RU"/>
          </a:p>
        </p:txBody>
      </p:sp>
      <p:pic>
        <p:nvPicPr>
          <p:cNvPr id="20482" name="Picture 2" descr="tra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05" r="236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 rot="-387235">
            <a:off x="1041400" y="676275"/>
            <a:ext cx="5481638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Берегите наш язык, наш прекрасный русский язык, -</a:t>
            </a: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этот клад, это достояние, </a:t>
            </a: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переданное нам нашими </a:t>
            </a: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предшественниками!</a:t>
            </a:r>
          </a:p>
          <a:p>
            <a:endParaRPr lang="ru-RU" sz="2800">
              <a:solidFill>
                <a:srgbClr val="000066"/>
              </a:solidFill>
              <a:latin typeface="Engravers MT" pitchFamily="18" charset="0"/>
            </a:endParaRP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Обращайтесь почтительно с </a:t>
            </a: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этим могущественным </a:t>
            </a: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орудием.       </a:t>
            </a: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                                                                                                                          </a:t>
            </a: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                       И. С. Тургенев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4398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Список используемого программного обеспечения и готовых электронных образовательных ресурсов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2714620"/>
            <a:ext cx="5257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Кузнецова Ю.В.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Анимационные картинки.</a:t>
            </a:r>
          </a:p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http://www.goldrussian.ru/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/>
              <a:t>http://wordsland.ru/magiclanguage/img/name.gif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643050"/>
            <a:ext cx="2279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лаборатория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64" y="571480"/>
            <a:ext cx="3023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марта.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Классная работа.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2428868"/>
            <a:ext cx="65595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борт, брат, рот, болт, тир, раб, робот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3286124"/>
            <a:ext cx="6503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одушевлённые		неодушевлённые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брат					борт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раб					рот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				болт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				тир	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5572140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робот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98 -0.00416 L -0.30677 -0.0041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77 -0.00416 L -0.30677 -0.140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4612" y="357166"/>
            <a:ext cx="41434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Имена существительные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428736"/>
            <a:ext cx="278608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/>
              <a:t>одушевлённые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86446" y="1428736"/>
            <a:ext cx="30003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неодушевлённые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2428868"/>
            <a:ext cx="12858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кто?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3500438"/>
            <a:ext cx="292895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/>
              <a:t>неживые предметы, растения, явления окружающего мира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2428868"/>
            <a:ext cx="127159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что?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5000636"/>
            <a:ext cx="33575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В.п.мн.ч.=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Р.п.мн.ч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14414" y="3571876"/>
            <a:ext cx="264320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/>
              <a:t>люди, животные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86380" y="5000636"/>
            <a:ext cx="33575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В.п.мн.ч.=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И.п.мн.ч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3357554" y="1285860"/>
            <a:ext cx="571504" cy="35719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2750331" y="2393149"/>
            <a:ext cx="285752" cy="21431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6143636" y="2357430"/>
            <a:ext cx="285752" cy="21431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429256" y="1285860"/>
            <a:ext cx="357190" cy="21431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7001686" y="3644108"/>
            <a:ext cx="2642412" cy="706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-428660" y="3643314"/>
            <a:ext cx="2643206" cy="7143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6036479" y="3321843"/>
            <a:ext cx="214314" cy="1428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2643174" y="3286124"/>
            <a:ext cx="428628" cy="28575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>
            <a:hlinkClick r:id="rId3" action="ppaction://hlinksldjump"/>
          </p:cNvPr>
          <p:cNvSpPr/>
          <p:nvPr/>
        </p:nvSpPr>
        <p:spPr>
          <a:xfrm>
            <a:off x="8501090" y="6286520"/>
            <a:ext cx="406936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4" action="ppaction://hlinksldjump"/>
          </p:cNvPr>
          <p:cNvSpPr/>
          <p:nvPr/>
        </p:nvSpPr>
        <p:spPr>
          <a:xfrm>
            <a:off x="7929586" y="6286520"/>
            <a:ext cx="357190" cy="271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>
            <a:hlinkClick r:id="rId5" action="ppaction://hlinksldjump"/>
          </p:cNvPr>
          <p:cNvSpPr/>
          <p:nvPr/>
        </p:nvSpPr>
        <p:spPr>
          <a:xfrm rot="10800000">
            <a:off x="7286644" y="6286520"/>
            <a:ext cx="4783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71472" y="2643182"/>
            <a:ext cx="78581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одушевлённые                         неодушевлённые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моряк                                                      книга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дельфин                                                  айсберг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медуза                                                     пароход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кит                                                           дым капитан                                                   солнце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мышка                                                   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гусеница                                               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гусеница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00438"/>
            <a:ext cx="348953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7101" t="2407" r="7692" b="8534"/>
          <a:stretch>
            <a:fillRect/>
          </a:stretch>
        </p:blipFill>
        <p:spPr bwMode="auto">
          <a:xfrm>
            <a:off x="2357422" y="3500438"/>
            <a:ext cx="361437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1500174"/>
            <a:ext cx="75112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апитан, чайка, айсберг, мышка, моряк, солнце,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дельфин, медуза, пароход, дым, кит, гусеница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Разложите в два столбика слова: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39655"/>
          <a:stretch>
            <a:fillRect/>
          </a:stretch>
        </p:blipFill>
        <p:spPr bwMode="auto">
          <a:xfrm>
            <a:off x="4643438" y="428604"/>
            <a:ext cx="4000528" cy="235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428605"/>
            <a:ext cx="3714776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2396" y="3500438"/>
            <a:ext cx="89016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Одушевлённые                                    Неодушевлённые                         </a:t>
            </a:r>
            <a:r>
              <a:rPr lang="ru-RU" sz="2400" dirty="0" smtClean="0"/>
              <a:t>И.п.  </a:t>
            </a:r>
            <a:r>
              <a:rPr lang="ru-RU" sz="2400" i="1" dirty="0" smtClean="0"/>
              <a:t>есть</a:t>
            </a:r>
            <a:r>
              <a:rPr lang="ru-RU" sz="2400" dirty="0" smtClean="0"/>
              <a:t> гусеницы  			И.п.  </a:t>
            </a:r>
            <a:r>
              <a:rPr lang="ru-RU" sz="2400" i="1" dirty="0" smtClean="0"/>
              <a:t>есть</a:t>
            </a:r>
            <a:r>
              <a:rPr lang="ru-RU" sz="2400" dirty="0" smtClean="0"/>
              <a:t> гусеницы </a:t>
            </a:r>
          </a:p>
          <a:p>
            <a:r>
              <a:rPr lang="ru-RU" sz="2400" dirty="0" smtClean="0"/>
              <a:t>Р.п.    </a:t>
            </a:r>
            <a:r>
              <a:rPr lang="ru-RU" sz="2400" i="1" dirty="0" smtClean="0"/>
              <a:t>нет</a:t>
            </a:r>
            <a:r>
              <a:rPr lang="ru-RU" sz="2400" dirty="0" smtClean="0"/>
              <a:t> гусениц 		              Р.п.  </a:t>
            </a:r>
            <a:r>
              <a:rPr lang="ru-RU" sz="2400" i="1" dirty="0" smtClean="0"/>
              <a:t>нет</a:t>
            </a:r>
            <a:r>
              <a:rPr lang="ru-RU" sz="2400" dirty="0" smtClean="0"/>
              <a:t> гусениц</a:t>
            </a:r>
          </a:p>
          <a:p>
            <a:r>
              <a:rPr lang="ru-RU" sz="2400" dirty="0" smtClean="0"/>
              <a:t>Д.п.  </a:t>
            </a:r>
            <a:r>
              <a:rPr lang="ru-RU" sz="2400" i="1" dirty="0" smtClean="0"/>
              <a:t>рад  </a:t>
            </a:r>
            <a:r>
              <a:rPr lang="ru-RU" sz="2400" dirty="0" smtClean="0"/>
              <a:t> гусеницам 		Д.п.  </a:t>
            </a:r>
            <a:r>
              <a:rPr lang="ru-RU" sz="2400" i="1" dirty="0" smtClean="0"/>
              <a:t>рад  </a:t>
            </a:r>
            <a:r>
              <a:rPr lang="ru-RU" sz="2400" dirty="0" smtClean="0"/>
              <a:t> гусеницам</a:t>
            </a:r>
          </a:p>
          <a:p>
            <a:r>
              <a:rPr lang="ru-RU" sz="2400" dirty="0" smtClean="0"/>
              <a:t>В.п.  </a:t>
            </a:r>
            <a:r>
              <a:rPr lang="ru-RU" sz="2400" i="1" dirty="0" smtClean="0"/>
              <a:t>вижу на ветке</a:t>
            </a:r>
            <a:r>
              <a:rPr lang="ru-RU" sz="2400" dirty="0" smtClean="0"/>
              <a:t> гусениц 	В.п.  </a:t>
            </a:r>
            <a:r>
              <a:rPr lang="ru-RU" sz="2400" i="1" dirty="0" smtClean="0"/>
              <a:t>вижу на танке</a:t>
            </a:r>
            <a:r>
              <a:rPr lang="ru-RU" sz="2400" dirty="0" smtClean="0"/>
              <a:t> гусеницы </a:t>
            </a:r>
          </a:p>
          <a:p>
            <a:r>
              <a:rPr lang="ru-RU" sz="2400" dirty="0" smtClean="0"/>
              <a:t>Т.п.  </a:t>
            </a:r>
            <a:r>
              <a:rPr lang="ru-RU" sz="2400" i="1" dirty="0" smtClean="0"/>
              <a:t>любуюсь</a:t>
            </a:r>
            <a:r>
              <a:rPr lang="ru-RU" sz="2400" dirty="0" smtClean="0"/>
              <a:t> гусеницами		Т.п.  </a:t>
            </a:r>
            <a:r>
              <a:rPr lang="ru-RU" sz="2400" i="1" dirty="0" smtClean="0"/>
              <a:t>любуюсь</a:t>
            </a:r>
            <a:r>
              <a:rPr lang="ru-RU" sz="2400" dirty="0" smtClean="0"/>
              <a:t> гусеницами	</a:t>
            </a:r>
          </a:p>
          <a:p>
            <a:r>
              <a:rPr lang="ru-RU" sz="2400" dirty="0" smtClean="0"/>
              <a:t>П.п.  </a:t>
            </a:r>
            <a:r>
              <a:rPr lang="ru-RU" sz="2400" i="1" dirty="0" smtClean="0"/>
              <a:t>говорю о</a:t>
            </a:r>
            <a:r>
              <a:rPr lang="ru-RU" sz="2400" dirty="0" smtClean="0"/>
              <a:t> гусеницах 		П.п.  </a:t>
            </a:r>
            <a:r>
              <a:rPr lang="ru-RU" sz="2400" i="1" dirty="0" smtClean="0"/>
              <a:t>говорю о</a:t>
            </a:r>
            <a:r>
              <a:rPr lang="ru-RU" sz="2400" dirty="0" smtClean="0"/>
              <a:t> гусеницах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5720" y="5357826"/>
            <a:ext cx="37147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929190" y="5357826"/>
            <a:ext cx="378621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10800000">
            <a:off x="3000364" y="4500570"/>
            <a:ext cx="1285884" cy="714380"/>
          </a:xfrm>
          <a:prstGeom prst="bentConnector3">
            <a:avLst>
              <a:gd name="adj1" fmla="val 367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0800000">
            <a:off x="7572396" y="4143380"/>
            <a:ext cx="1285884" cy="928694"/>
          </a:xfrm>
          <a:prstGeom prst="bentConnector3">
            <a:avLst>
              <a:gd name="adj1" fmla="val 438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7158" y="4643446"/>
            <a:ext cx="235745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929190" y="4286256"/>
            <a:ext cx="264320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3125" t="18750" r="9999" b="15624"/>
          <a:stretch>
            <a:fillRect/>
          </a:stretch>
        </p:blipFill>
        <p:spPr bwMode="auto">
          <a:xfrm>
            <a:off x="5500694" y="428604"/>
            <a:ext cx="2786082" cy="21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t="45033"/>
          <a:stretch>
            <a:fillRect/>
          </a:stretch>
        </p:blipFill>
        <p:spPr bwMode="auto">
          <a:xfrm>
            <a:off x="642910" y="357166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2643182"/>
            <a:ext cx="80010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Одушевлённые                                    Неодушевлённые                </a:t>
            </a:r>
          </a:p>
          <a:p>
            <a:r>
              <a:rPr lang="ru-RU" sz="2200" dirty="0" smtClean="0"/>
              <a:t>И.п.  </a:t>
            </a:r>
            <a:r>
              <a:rPr lang="ru-RU" sz="2200" i="1" dirty="0" smtClean="0"/>
              <a:t>есть</a:t>
            </a:r>
            <a:r>
              <a:rPr lang="ru-RU" sz="2200" dirty="0" smtClean="0"/>
              <a:t> мыши 		         	 И.п.  </a:t>
            </a:r>
            <a:r>
              <a:rPr lang="ru-RU" sz="2200" i="1" dirty="0" smtClean="0"/>
              <a:t>есть</a:t>
            </a:r>
            <a:r>
              <a:rPr lang="ru-RU" sz="2200" dirty="0" smtClean="0"/>
              <a:t> мыши</a:t>
            </a:r>
          </a:p>
          <a:p>
            <a:r>
              <a:rPr lang="ru-RU" sz="2200" dirty="0" smtClean="0"/>
              <a:t>Р.п.    </a:t>
            </a:r>
            <a:r>
              <a:rPr lang="ru-RU" sz="2200" i="1" dirty="0" smtClean="0"/>
              <a:t>нет</a:t>
            </a:r>
            <a:r>
              <a:rPr lang="ru-RU" sz="2200" dirty="0" smtClean="0"/>
              <a:t> мышей 		 	Р.п.  </a:t>
            </a:r>
            <a:r>
              <a:rPr lang="ru-RU" sz="2200" i="1" dirty="0" smtClean="0"/>
              <a:t>нет</a:t>
            </a:r>
            <a:r>
              <a:rPr lang="ru-RU" sz="2200" dirty="0" smtClean="0"/>
              <a:t> мышей</a:t>
            </a:r>
          </a:p>
          <a:p>
            <a:r>
              <a:rPr lang="ru-RU" sz="2200" dirty="0" smtClean="0"/>
              <a:t>Д.п.  </a:t>
            </a:r>
            <a:r>
              <a:rPr lang="ru-RU" sz="2200" i="1" dirty="0" smtClean="0"/>
              <a:t>рад  </a:t>
            </a:r>
            <a:r>
              <a:rPr lang="ru-RU" sz="2200" dirty="0" smtClean="0"/>
              <a:t>мышам			Д.п.  </a:t>
            </a:r>
            <a:r>
              <a:rPr lang="ru-RU" sz="2200" i="1" dirty="0" smtClean="0"/>
              <a:t>рад  </a:t>
            </a:r>
            <a:r>
              <a:rPr lang="ru-RU" sz="2200" dirty="0" smtClean="0"/>
              <a:t> мышам</a:t>
            </a:r>
          </a:p>
          <a:p>
            <a:r>
              <a:rPr lang="ru-RU" sz="2200" dirty="0" smtClean="0"/>
              <a:t>В.п.  </a:t>
            </a:r>
            <a:r>
              <a:rPr lang="ru-RU" sz="2200" i="1" dirty="0" smtClean="0"/>
              <a:t>вижу </a:t>
            </a:r>
            <a:r>
              <a:rPr lang="ru-RU" sz="2200" dirty="0" smtClean="0"/>
              <a:t>мышей	                              В.п.  </a:t>
            </a:r>
            <a:r>
              <a:rPr lang="ru-RU" sz="2200" i="1" dirty="0" smtClean="0"/>
              <a:t>вижу </a:t>
            </a:r>
            <a:r>
              <a:rPr lang="ru-RU" sz="2200" dirty="0" smtClean="0"/>
              <a:t>мыши</a:t>
            </a:r>
          </a:p>
          <a:p>
            <a:r>
              <a:rPr lang="ru-RU" sz="2200" dirty="0" smtClean="0"/>
              <a:t>Т.п.  </a:t>
            </a:r>
            <a:r>
              <a:rPr lang="ru-RU" sz="2200" i="1" dirty="0" smtClean="0"/>
              <a:t>горжусь</a:t>
            </a:r>
            <a:r>
              <a:rPr lang="ru-RU" sz="2200" dirty="0" smtClean="0"/>
              <a:t> мышами		           	 Т.п.  </a:t>
            </a:r>
            <a:r>
              <a:rPr lang="ru-RU" sz="2200" i="1" dirty="0" smtClean="0"/>
              <a:t>горжусь</a:t>
            </a:r>
            <a:r>
              <a:rPr lang="ru-RU" sz="2200" dirty="0" smtClean="0"/>
              <a:t> мышами</a:t>
            </a:r>
          </a:p>
          <a:p>
            <a:r>
              <a:rPr lang="ru-RU" sz="2200" dirty="0" smtClean="0"/>
              <a:t>П.п.  </a:t>
            </a:r>
            <a:r>
              <a:rPr lang="ru-RU" sz="2200" i="1" dirty="0" smtClean="0"/>
              <a:t>говорю о</a:t>
            </a:r>
            <a:r>
              <a:rPr lang="ru-RU" sz="2200" dirty="0" smtClean="0"/>
              <a:t> мышах 			П.п.  </a:t>
            </a:r>
            <a:r>
              <a:rPr lang="ru-RU" sz="2200" i="1" dirty="0" smtClean="0"/>
              <a:t>говорю о</a:t>
            </a:r>
            <a:r>
              <a:rPr lang="ru-RU" sz="2200" dirty="0" smtClean="0"/>
              <a:t> мышах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14348" y="4357694"/>
            <a:ext cx="207170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57818" y="4357694"/>
            <a:ext cx="221457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4348" y="3714752"/>
            <a:ext cx="207170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14942" y="3357562"/>
            <a:ext cx="207170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1000100" y="5286388"/>
            <a:ext cx="7201459" cy="1354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Одушевлённые: В.п.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мн.ч.=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Р.п. мн.ч.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Неодушевлённые: В.п.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мн.ч.=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И.п. мн.ч.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3" descr="j033678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1000125"/>
            <a:ext cx="21431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3" descr="j033678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642938"/>
            <a:ext cx="21431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4356258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0"/>
            <a:ext cx="23574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5565195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0"/>
            <a:ext cx="1666875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711611685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0"/>
            <a:ext cx="154781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356258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500563"/>
            <a:ext cx="25098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4356258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75" y="0"/>
            <a:ext cx="19288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4356258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425" y="4572000"/>
            <a:ext cx="26955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711611685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957763"/>
            <a:ext cx="1547813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35565195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14563"/>
            <a:ext cx="1666875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35565195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14563"/>
            <a:ext cx="1666875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35565195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0"/>
            <a:ext cx="1666875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711611685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0"/>
            <a:ext cx="154781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711611685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957763"/>
            <a:ext cx="1547813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gallery_2_395_1456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3071813"/>
            <a:ext cx="6254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3" descr="j033678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0"/>
            <a:ext cx="21431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gallery_2_395_1456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3071813"/>
            <a:ext cx="6254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6" descr="tn_gallery_2_346_3703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63" y="285750"/>
            <a:ext cx="5899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3" descr="j033678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14313"/>
            <a:ext cx="21431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1802" y="3071810"/>
            <a:ext cx="571504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428868"/>
            <a:ext cx="571504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857364"/>
            <a:ext cx="3286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И.п. куклы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Р.п. кукол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В.п. кукол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3071810"/>
            <a:ext cx="571504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2500306"/>
            <a:ext cx="571504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48" y="500042"/>
            <a:ext cx="8044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Одушевлённые существительные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7" descr="a17cb1a412eb1792e60c984d535e4cd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500570"/>
            <a:ext cx="1047750" cy="1752600"/>
          </a:xfrm>
          <a:prstGeom prst="rect">
            <a:avLst/>
          </a:prstGeom>
          <a:noFill/>
        </p:spPr>
      </p:pic>
      <p:pic>
        <p:nvPicPr>
          <p:cNvPr id="12" name="Picture 17" descr="a17cb1a412eb1792e60c984d535e4cd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286256"/>
            <a:ext cx="1047750" cy="1752600"/>
          </a:xfrm>
          <a:prstGeom prst="rect">
            <a:avLst/>
          </a:prstGeom>
          <a:noFill/>
        </p:spPr>
      </p:pic>
      <p:pic>
        <p:nvPicPr>
          <p:cNvPr id="13" name="Picture 17" descr="a17cb1a412eb1792e60c984d535e4cd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143380"/>
            <a:ext cx="1047750" cy="1752600"/>
          </a:xfrm>
          <a:prstGeom prst="rect">
            <a:avLst/>
          </a:prstGeom>
          <a:noFill/>
        </p:spPr>
      </p:pic>
      <p:pic>
        <p:nvPicPr>
          <p:cNvPr id="14" name="Рисунок 6" descr="tn_gallery_2_346_3703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94"/>
            <a:ext cx="215072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 descr="tn_gallery_2_346_3703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357694"/>
            <a:ext cx="215072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6" descr="tn_gallery_2_346_3703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357694"/>
            <a:ext cx="215072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785926"/>
            <a:ext cx="40719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И.п. снеговики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Р.п. снеговиков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В.п. снеговиков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7" grpId="0" animBg="1"/>
      <p:bldP spid="8" grpId="0" animBg="1"/>
      <p:bldP spid="9" grpId="0"/>
      <p:bldP spid="10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500034" y="228600"/>
            <a:ext cx="45719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643966" cy="1143000"/>
          </a:xfrm>
        </p:spPr>
        <p:txBody>
          <a:bodyPr>
            <a:normAutofit fontScale="90000"/>
          </a:bodyPr>
          <a:lstStyle/>
          <a:p>
            <a:r>
              <a:rPr lang="ru-RU" sz="73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 - подсказка</a:t>
            </a: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37982" name="Group 94"/>
          <p:cNvGraphicFramePr>
            <a:graphicFrameLocks noGrp="1"/>
          </p:cNvGraphicFramePr>
          <p:nvPr>
            <p:ph idx="4294967295"/>
          </p:nvPr>
        </p:nvGraphicFramePr>
        <p:xfrm>
          <a:off x="642910" y="1285860"/>
          <a:ext cx="8110566" cy="4947935"/>
        </p:xfrm>
        <a:graphic>
          <a:graphicData uri="http://schemas.openxmlformats.org/drawingml/2006/table">
            <a:tbl>
              <a:tblPr/>
              <a:tblGrid>
                <a:gridCol w="8110566"/>
              </a:tblGrid>
              <a:tr h="6112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Одушевлённые имена существительные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Названия предметов живой природы   (собака, заяц, человек…)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Названия богов    (Зевс, Бог, ангел…)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Названия мифических существ (Баба-Яга, Русалка,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Кащей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Домовой, Леший…)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Названия фигур в играх (дамка, пешка, конь, ферзь…)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Названия игрушек, механизмов, изображений человека  (кукла, матрёшка, неваляшка, робот…)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8141612" y="6429395"/>
            <a:ext cx="716668" cy="375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327</Words>
  <Application>Microsoft Office PowerPoint</Application>
  <PresentationFormat>Экран (4:3)</PresentationFormat>
  <Paragraphs>84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Имена существительные одушевлённые и неодушевлённые</vt:lpstr>
      <vt:lpstr>Слайд 2</vt:lpstr>
      <vt:lpstr>Слайд 3</vt:lpstr>
      <vt:lpstr>Разложите в два столбика слова:</vt:lpstr>
      <vt:lpstr>Слайд 5</vt:lpstr>
      <vt:lpstr>Слайд 6</vt:lpstr>
      <vt:lpstr>Слайд 7</vt:lpstr>
      <vt:lpstr>Слайд 8</vt:lpstr>
      <vt:lpstr>Памятка - подсказка </vt:lpstr>
      <vt:lpstr>Слайд 10</vt:lpstr>
      <vt:lpstr>Список используемого программного обеспечения и готовых электронных образовательных 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кабинет 202</cp:lastModifiedBy>
  <cp:revision>79</cp:revision>
  <dcterms:modified xsi:type="dcterms:W3CDTF">2013-03-18T11:22:32Z</dcterms:modified>
</cp:coreProperties>
</file>