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381125"/>
          </a:xfrm>
          <a:gradFill>
            <a:gsLst>
              <a:gs pos="66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Присоединение Крыма к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5680"/>
            <a:ext cx="9144000" cy="1722120"/>
          </a:xfrm>
          <a:gradFill>
            <a:gsLst>
              <a:gs pos="31000">
                <a:srgbClr val="FF0000">
                  <a:alpha val="96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Подготовила: Миниахметова Галия Игоревна</a:t>
            </a:r>
          </a:p>
          <a:p>
            <a:r>
              <a:rPr lang="ru-RU" dirty="0" smtClean="0"/>
              <a:t>Учитель МБОУ СОШ №183</a:t>
            </a:r>
          </a:p>
          <a:p>
            <a:r>
              <a:rPr lang="ru-RU" dirty="0" err="1" smtClean="0"/>
              <a:t>г.Екатеринбург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2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5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5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4FFE-A306-42F8-9B0A-FDFFFDDC918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ssian7.ru/2014/02/7-faktov-o-peredache-kryma-ukraine/" TargetMode="External"/><Relationship Id="rId3" Type="http://schemas.openxmlformats.org/officeDocument/2006/relationships/hyperlink" Target="http://www.radioazadlyg.org/content/article/25312167.html" TargetMode="External"/><Relationship Id="rId7" Type="http://schemas.openxmlformats.org/officeDocument/2006/relationships/hyperlink" Target="http://ekabu.ru/history/81723-kratkaya-istoriya-kryma-s-drevneyshih-vremen-do-nashih-dney.html" TargetMode="External"/><Relationship Id="rId2" Type="http://schemas.openxmlformats.org/officeDocument/2006/relationships/hyperlink" Target="http://primamedia.ru/news/primorye/19.03.2014/343782/zhiteli-artema-podderzhali-na-mitinge-prisoedinenie-krima-k-rossi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0%D1%8B%D0%BC" TargetMode="External"/><Relationship Id="rId5" Type="http://schemas.openxmlformats.org/officeDocument/2006/relationships/hyperlink" Target="https://ru.wikipedia.org/wiki/%D0%9F%D1%80%D0%B8%D1%81%D0%BE%D0%B5%D0%B4%D0%B8%D0%BD%D0%B5%D0%BD%D0%B8%D0%B5_%D0%9A%D1%80%D1%8B%D0%BC%D0%B0_%D0%BA_%D0%A0%D0%BE%D1%81%D1%81%D0%B8%D0%B8_(2014)" TargetMode="External"/><Relationship Id="rId4" Type="http://schemas.openxmlformats.org/officeDocument/2006/relationships/hyperlink" Target="https://www.google.ru/search?q=&#1082;&#1072;&#1088;&#1090;&#1080;&#1085;&#1082;&#1080;+&#1085;&#1072;+&#1090;&#1077;&#1084;&#1091;+&#1087;&#1088;&#1080;&#1089;&#1086;&#1077;&#1076;&#1080;&#1085;&#1077;&#1085;&#1080;&#1077;+&#1082;&#1088;&#1099;&#1084;&#1072;+&#1082;+&#1088;&#1086;&#1089;&#1089;&#1080;&#1080;&amp;newwindow=1&amp;espv=2&amp;tbm=isch&amp;imgil=k0v1bydlIaFh4M%253A%2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Присоединение Крыма к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Подготовила: Миниахметова Галия Игоревна</a:t>
            </a:r>
          </a:p>
          <a:p>
            <a:r>
              <a:rPr lang="ru-RU" dirty="0" smtClean="0"/>
              <a:t>учитель начальных классов МБОУ СОШ №183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6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2679"/>
            <a:ext cx="3932237" cy="57524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1337481"/>
            <a:ext cx="4763069" cy="3739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081" y="777922"/>
            <a:ext cx="5732059" cy="584124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Русско-турецкая война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1768-1774гг.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конец османскому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получил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включен в состав Российской империи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присоединения Крыма к России на его территорию вошли русские войска, вблизи развалин древнего Херсонеса был заложен город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и знатные крымские дворяне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российского дворянства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созданной Таврической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Торелли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«Победа Екатерины II над турками».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8364"/>
            <a:ext cx="3932237" cy="641445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1924333"/>
            <a:ext cx="4148919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89" y="987425"/>
            <a:ext cx="6264323" cy="55635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1853г.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война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Россия воевала против трех империй: Французской, Британской и Османской. Боевые действия развернулись не только на западной и южной границах России, но даже в Баренцевом море и на Камчатке.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горячей точкой стал Крым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продолжалась почти целый год, но в итоге русские были вынуждены оставить город. Во время его обороны погибли знаменитые русские полководцы Корнилов и Нахимов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Нестеренко “Оборона Севастополя”,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86604"/>
            <a:ext cx="3932237" cy="43672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46" y="1082367"/>
            <a:ext cx="6172200" cy="462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1"/>
            <a:ext cx="5022375" cy="5813947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Крымской войны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потеряла влияние на Балканах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временно лишилась Черноморского флота, однако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остался русским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 был соединен с Александровском железной дорогой.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Курортный статус Крыма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после того, как в Ливадии появилась летняя царская резиденция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72" y="1422451"/>
            <a:ext cx="6172200" cy="370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5659" y="846161"/>
            <a:ext cx="5418161" cy="601183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началась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оккупация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Крыма фашистами.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должен быть освобождён от всех чужаков и заселён немцами» — заявил Гитлер на совещании в ставке 19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предложению, Крым превращался в имперскую область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Готенланд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(страна готов).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города должны быть переименованы. Крым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присоединялся непосредственно к Германии.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Немецкие солдаты ведут наблюдение за советскими позициями из траншеи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714469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86" y="1454677"/>
            <a:ext cx="6172200" cy="4021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8" y="987425"/>
            <a:ext cx="4967785" cy="559079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ожесточенные сражения в Крыму происходили в районе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Оборона города продолжалась около восьми месяцев.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войска были вынуждены оставить Севастополь, а затем и весь полуостров. Их потери составили более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взятие Севастополя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командующий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11-й армией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Манштейн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звание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фельдмаршала.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Севастополя.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012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900752"/>
            <a:ext cx="5131558" cy="5172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805217"/>
            <a:ext cx="5704763" cy="5677469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1954г.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Крым передается из состава России в состав Украины. Несмотря на то, что Севастополь еще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выведен из состава Крымской области, получив особый статус в России, из-за юридических неточностей он перешел к Украине вместе с Крымом.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Крыма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1959г.: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– 858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– 268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евреи – 26 тыс.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45661"/>
            <a:ext cx="3932237" cy="5459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0" y="1105468"/>
            <a:ext cx="6291618" cy="4831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2138" y="791571"/>
            <a:ext cx="5213444" cy="574570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переворот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Киеве.  Крым не хотел оставаться в составе Украины.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общекрымского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декларации независимости была провозглашена суверенная Республика Крым, включающая город с особым статусом Севастополь.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59308"/>
            <a:ext cx="3932237" cy="6277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8630"/>
          <a:stretch>
            <a:fillRect/>
          </a:stretch>
        </p:blipFill>
        <p:spPr>
          <a:xfrm>
            <a:off x="5606269" y="987425"/>
            <a:ext cx="6172200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910" y="987425"/>
            <a:ext cx="4817660" cy="523595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подписан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Российской Федерацией и Республикой Крым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принятии Республики Крым в состав России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соответствии с договором в составе Российской Федерации образуются новые субъекты — Республика Крым и город федерального значения Севастополь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выступление Президента России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Путина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праздничном концерте в честь воссоединения Крыма  с Россией.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4"/>
            <a:ext cx="10515600" cy="10235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 Россией навсегда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2197"/>
            <a:ext cx="4402540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1542197"/>
            <a:ext cx="5554639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23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085141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hlinkClick r:id="rId2"/>
              </a:rPr>
              <a:t>http://primamedia.ru/news/primorye/19.03.2014/343782/zhiteli-artema-podderzhali-na-mitinge-prisoedinenie-krima-k-rossii.html</a:t>
            </a:r>
            <a:endParaRPr lang="ru-RU" dirty="0"/>
          </a:p>
          <a:p>
            <a:r>
              <a:rPr lang="ru-RU" u="sng" dirty="0">
                <a:hlinkClick r:id="rId3"/>
              </a:rPr>
              <a:t>http://www.radioazadlyg.org/content/article/25312167.html</a:t>
            </a:r>
            <a:endParaRPr lang="ru-RU" dirty="0"/>
          </a:p>
          <a:p>
            <a:r>
              <a:rPr lang="ru-RU" u="sng" dirty="0">
                <a:hlinkClick r:id="rId4"/>
              </a:rPr>
              <a:t>https://www.google.ru/search?q=картинки+на+тему+присоединение+крыма+к+россии&amp;newwindow=1&amp;espv=2&amp;tbm=isch&amp;imgil=k0v1bydlIaFh4M%253A%253</a:t>
            </a:r>
            <a:endParaRPr lang="ru-RU" dirty="0"/>
          </a:p>
          <a:p>
            <a:r>
              <a:rPr lang="ru-RU" u="sng" dirty="0">
                <a:hlinkClick r:id="rId5"/>
              </a:rPr>
              <a:t>https://ru.wikipedia.org/wiki/%D0%9F%D1%80%D0%B8%D1%81%D0%BE%D0%B5%D0%B4%D0%B8%D0%BD%D0%B5%D0%BD%D0%B8%D0%B5_%D0%9A%D1%80%D1%8B%D0%BC%D0%B0_%D0%BA_%D0%A0%D0%BE%D1%81%D1%81%D0%B8%D0%B8_(2014)</a:t>
            </a:r>
            <a:endParaRPr lang="ru-RU" dirty="0"/>
          </a:p>
          <a:p>
            <a:r>
              <a:rPr lang="ru-RU" u="sng" dirty="0">
                <a:hlinkClick r:id="rId6"/>
              </a:rPr>
              <a:t>https://ru.wikipedia.org/wiki/%D0%9A%D1%80%D1%8B%D0%BC</a:t>
            </a:r>
            <a:endParaRPr lang="ru-RU" dirty="0"/>
          </a:p>
          <a:p>
            <a:r>
              <a:rPr lang="ru-RU" u="sng" dirty="0">
                <a:hlinkClick r:id="rId7"/>
              </a:rPr>
              <a:t>http://ekabu.ru/history/81723-kratkaya-istoriya-kryma-s-drevneyshih-vremen-do-nashih-dney.html</a:t>
            </a:r>
            <a:endParaRPr lang="ru-RU" dirty="0"/>
          </a:p>
          <a:p>
            <a:r>
              <a:rPr lang="ru-RU" u="sng" dirty="0">
                <a:hlinkClick r:id="rId8"/>
              </a:rPr>
              <a:t>http://russian7.ru/2014/02/7-faktov-o-peredache-kryma-ukraine/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8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 Крым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295400"/>
            <a:ext cx="7894320" cy="5166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3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746760"/>
            <a:ext cx="6658292" cy="527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87425"/>
            <a:ext cx="4391025" cy="555053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 расположен на юге Восточной Европы. Занимает очень выгодное географическое и военно-стратегическое положение. На севере Крым соединен узким (7-23 км)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перешейком. С запада и юга Крым омывают Черное море, с востока – Керченский пролив, а с северо-востока –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22" y="204718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31" y="709685"/>
            <a:ext cx="6808007" cy="5445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3" y="709685"/>
            <a:ext cx="4831306" cy="592312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тысячелетии до н.э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Крым был населен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племенами скифов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появляться греческие колонии. В результате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 греками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веке до н.э. территория полуострова стала частью двух государств – Херсонеса Таврического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веке до н.э. скифы основали город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Неаполис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Неаполь Скифский (рядом с современным Симферополем).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саркофага времен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57" y="204716"/>
            <a:ext cx="3932237" cy="8871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214651"/>
            <a:ext cx="5377218" cy="4531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557" y="1214651"/>
            <a:ext cx="5049673" cy="528168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3 века в Крым вторгаются различные племена – готы, гунны, болгары,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тюрки. Они разрушили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города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8 веке Крым становится византийским, часть полуострова принадлежит Хазарскому каганату.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Херсонеса.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259308"/>
            <a:ext cx="3932237" cy="5732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15" y="491319"/>
            <a:ext cx="5217395" cy="5936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967" y="987425"/>
            <a:ext cx="5049672" cy="5440671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 века в Крым проникают русы, которые, в итоге, разгромили хазар.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крестился русский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Владимир.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полуострова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бывшая хазарской, вошла в состав русского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Тмутараканского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княжества.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Фреска В. Васнецова “Крещение святого князя Владимира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6"/>
            <a:ext cx="3932237" cy="782709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987425"/>
            <a:ext cx="6649421" cy="4676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433" y="987425"/>
            <a:ext cx="4653885" cy="56044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русскому влиянию в Крыму кладут половцы, которые появляются здесь с 12 века. Современный крымско-татарский язык, от которого в Крыму много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(например,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Крым, Аю-Даг, Артек), является потомком половецкого языка.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Васнецова “После побоища Игоря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половцами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5" y="136479"/>
            <a:ext cx="3932237" cy="586854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1091821"/>
            <a:ext cx="6127844" cy="2811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3"/>
            <a:ext cx="5227091" cy="588218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13 веке в Крым вторгаются татаро-монголы, сделавшие его частью Золотой Орды. По договору с ее ханами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город Генуя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некоторые прибрежные города Крыма, также генуэзцы строят новые колонии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Золотой Орды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1441г.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разделён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степным Крымским ханством, горным византийским княжеством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генуэзскими колониями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южном побережье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1475г.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турки-османы высадили большой десант в Крыму, захватив все генуэзские крепости и византийские города.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1478г.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ханство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состав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Османской империи.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Генуэзская крепость в Судаке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7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023582"/>
            <a:ext cx="4326340" cy="4763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308" y="777923"/>
            <a:ext cx="5472752" cy="575935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конца 15 века Крымское ханство совершало постоянные набеги на Русское государство и Польшу. Основная цель набегов — захват рабов и их перепродажа на турецких рынках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хан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 постоянные войны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Иваном IV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1571г.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армией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40 тысяч всадников хан сжёг Москву, за что получил прозвище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Тахт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(«взявший трон»). Во время набега на Московское государство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много людей. Иван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уплачивать ежегодно дань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рымскому хану.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продолжались до конца 17 века и окончательно прекратилась лишь в правление Петра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1593г.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севере граничит с Московским княжеством, на западе – с Великим Литовским. Два крымских татарина ведут медведя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807</Words>
  <Application>Microsoft Office PowerPoint</Application>
  <PresentationFormat>Широкоэкранный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Присоединение Крыма к России</vt:lpstr>
      <vt:lpstr>Россия и Крым</vt:lpstr>
      <vt:lpstr>Полуостров Крым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Крым сегодня</vt:lpstr>
      <vt:lpstr>Крым сегодня</vt:lpstr>
      <vt:lpstr>Крым с Россией навсегда</vt:lpstr>
      <vt:lpstr>Источники: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Миниахметова</dc:creator>
  <cp:lastModifiedBy>Галия Миниахметова</cp:lastModifiedBy>
  <cp:revision>37</cp:revision>
  <dcterms:created xsi:type="dcterms:W3CDTF">2014-08-28T17:23:59Z</dcterms:created>
  <dcterms:modified xsi:type="dcterms:W3CDTF">2014-08-31T13:22:03Z</dcterms:modified>
</cp:coreProperties>
</file>