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8" r:id="rId11"/>
    <p:sldId id="269" r:id="rId12"/>
    <p:sldId id="270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02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6447C-C7A5-4DB7-80D0-969E65A0F269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51EA9-DB77-4861-97BD-12BA16120E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6447C-C7A5-4DB7-80D0-969E65A0F269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51EA9-DB77-4861-97BD-12BA16120E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6447C-C7A5-4DB7-80D0-969E65A0F269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51EA9-DB77-4861-97BD-12BA16120E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6447C-C7A5-4DB7-80D0-969E65A0F269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51EA9-DB77-4861-97BD-12BA16120E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6447C-C7A5-4DB7-80D0-969E65A0F269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51EA9-DB77-4861-97BD-12BA16120E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6447C-C7A5-4DB7-80D0-969E65A0F269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51EA9-DB77-4861-97BD-12BA16120E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6447C-C7A5-4DB7-80D0-969E65A0F269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51EA9-DB77-4861-97BD-12BA16120E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6447C-C7A5-4DB7-80D0-969E65A0F269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51EA9-DB77-4861-97BD-12BA16120E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6447C-C7A5-4DB7-80D0-969E65A0F269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51EA9-DB77-4861-97BD-12BA16120E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6447C-C7A5-4DB7-80D0-969E65A0F269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51EA9-DB77-4861-97BD-12BA16120E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6447C-C7A5-4DB7-80D0-969E65A0F269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51EA9-DB77-4861-97BD-12BA16120E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6447C-C7A5-4DB7-80D0-969E65A0F269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51EA9-DB77-4861-97BD-12BA16120E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83;&#1077;&#1082;&#1089;&#1072;&#1085;&#1076;&#1088;\Desktop\&#1075;&#1080;&#1084;&#1085;3.mp3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Моя малая </a:t>
            </a:r>
            <a:r>
              <a:rPr lang="ru-RU" sz="4800" b="1" i="1" dirty="0" smtClean="0">
                <a:latin typeface="Segoe Script" pitchFamily="34" charset="0"/>
              </a:rPr>
              <a:t>Родина</a:t>
            </a:r>
            <a:endParaRPr lang="ru-RU" sz="4800" b="1" i="1" dirty="0">
              <a:latin typeface="Segoe Scrip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861048"/>
            <a:ext cx="6400800" cy="1752600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Первый урок  2014 – 2015учебного года.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ГБОУ СОШ №544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Учитель начальных классов Шабанова С.С. 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 descr="герб О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332656"/>
            <a:ext cx="1905000" cy="1952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323528" y="296652"/>
          <a:ext cx="8424936" cy="6318702"/>
        </p:xfrm>
        <a:graphic>
          <a:graphicData uri="http://schemas.openxmlformats.org/presentationml/2006/ole">
            <p:oleObj spid="_x0000_s24578" name="Acrobat Document" r:id="rId3" imgW="6858000" imgH="514347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/>
              <a:t>Белов Павел Алексеевич </a:t>
            </a:r>
            <a:r>
              <a:rPr lang="ru-RU" sz="3600" b="1" dirty="0" smtClean="0"/>
              <a:t>и </a:t>
            </a:r>
            <a:r>
              <a:rPr lang="ru-RU" sz="3600" b="1" dirty="0"/>
              <a:t>Захаров  Матвей Васильевич </a:t>
            </a:r>
          </a:p>
        </p:txBody>
      </p:sp>
      <p:pic>
        <p:nvPicPr>
          <p:cNvPr id="4" name="Содержимое 3" descr="Белов,_Павел_Алексеевич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556792"/>
            <a:ext cx="3816424" cy="4752528"/>
          </a:xfrm>
        </p:spPr>
      </p:pic>
      <p:pic>
        <p:nvPicPr>
          <p:cNvPr id="5" name="Содержимое 3" descr="Матвей_Васильевич_Захаро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556792"/>
            <a:ext cx="3465934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b="1" dirty="0" smtClean="0"/>
              <a:t>Братская  </a:t>
            </a:r>
            <a:r>
              <a:rPr lang="ru-RU" sz="3100" b="1" dirty="0"/>
              <a:t>могила и памятный знак, установленные на Ореховском кладбище в память погибших воинов 155 стрелковой дивизии народного ополчения г. Москвы в 1941 году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Содержимое 5" descr="зенитчиц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4217" y="2295960"/>
            <a:ext cx="4419791" cy="3581312"/>
          </a:xfrm>
        </p:spPr>
      </p:pic>
      <p:pic>
        <p:nvPicPr>
          <p:cNvPr id="25602" name="Picture 2" descr="C:\Users\Александр\Desktop\самолёт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772816"/>
            <a:ext cx="4032448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-Как ты думаешь, какой вклад можешь внести ты  для  сохранения и приумножения  красоты нашего района?</a:t>
            </a:r>
            <a:br>
              <a:rPr lang="ru-RU" sz="2000" b="1" dirty="0" smtClean="0"/>
            </a:br>
            <a:r>
              <a:rPr lang="ru-RU" sz="2000" b="1" dirty="0" smtClean="0"/>
              <a:t>-А чего не хватает нашему району? Подумай и нарисуй!</a:t>
            </a:r>
            <a:endParaRPr lang="ru-RU" sz="2000" b="1" dirty="0"/>
          </a:p>
        </p:txBody>
      </p:sp>
      <p:pic>
        <p:nvPicPr>
          <p:cNvPr id="26627" name="Picture 3" descr="C:\Users\Александр\Desktop\детские площадки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484784"/>
            <a:ext cx="3425957" cy="2569468"/>
          </a:xfrm>
          <a:prstGeom prst="rect">
            <a:avLst/>
          </a:prstGeom>
          <a:noFill/>
        </p:spPr>
      </p:pic>
      <p:pic>
        <p:nvPicPr>
          <p:cNvPr id="26626" name="Picture 2" descr="C:\Users\Александр\Desktop\ОБ общее1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4864"/>
            <a:ext cx="6228183" cy="4653136"/>
          </a:xfrm>
          <a:prstGeom prst="rect">
            <a:avLst/>
          </a:prstGeom>
          <a:noFill/>
        </p:spPr>
      </p:pic>
      <p:pic>
        <p:nvPicPr>
          <p:cNvPr id="26628" name="Picture 4" descr="C:\Users\Александр\Desktop\царицыно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077072"/>
            <a:ext cx="2592288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u="sng" dirty="0">
                <a:latin typeface="Monotype Corsiva" pitchFamily="66" charset="0"/>
              </a:rPr>
              <a:t>Расшифруй </a:t>
            </a:r>
            <a:r>
              <a:rPr lang="ru-RU" sz="6000" b="1" u="sng" dirty="0" smtClean="0">
                <a:latin typeface="Monotype Corsiva" pitchFamily="66" charset="0"/>
              </a:rPr>
              <a:t>слово: </a:t>
            </a:r>
            <a:endParaRPr lang="ru-RU" sz="6000" b="1" u="sng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</a:t>
            </a:r>
          </a:p>
          <a:p>
            <a:pPr>
              <a:buNone/>
            </a:pPr>
            <a:r>
              <a:rPr lang="ru-RU" sz="9600" dirty="0"/>
              <a:t> </a:t>
            </a:r>
            <a:r>
              <a:rPr lang="ru-RU" sz="9600" dirty="0" smtClean="0"/>
              <a:t>   Р1А </a:t>
            </a:r>
          </a:p>
          <a:p>
            <a:pPr>
              <a:buNone/>
            </a:pPr>
            <a:r>
              <a:rPr lang="ru-RU" sz="9600" dirty="0" smtClean="0"/>
              <a:t>     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              </a:t>
            </a:r>
            <a:r>
              <a:rPr lang="ru-RU" sz="9600" dirty="0" smtClean="0"/>
              <a:t>РОДИНА</a:t>
            </a:r>
          </a:p>
          <a:p>
            <a:pPr>
              <a:buNone/>
            </a:pPr>
            <a:endParaRPr lang="ru-RU" sz="1400" dirty="0" smtClean="0"/>
          </a:p>
          <a:p>
            <a:r>
              <a:rPr lang="ru-RU" dirty="0" smtClean="0"/>
              <a:t>Знаете </a:t>
            </a:r>
            <a:r>
              <a:rPr lang="ru-RU" dirty="0"/>
              <a:t>ли </a:t>
            </a:r>
            <a:r>
              <a:rPr lang="ru-RU" dirty="0" smtClean="0"/>
              <a:t>вы, </a:t>
            </a:r>
            <a:r>
              <a:rPr lang="ru-RU" dirty="0"/>
              <a:t>как образовалось слово Родина? </a:t>
            </a:r>
          </a:p>
          <a:p>
            <a:r>
              <a:rPr lang="ru-RU" dirty="0"/>
              <a:t>Кем для вас являются мама и папа? </a:t>
            </a:r>
          </a:p>
          <a:p>
            <a:r>
              <a:rPr lang="ru-RU" dirty="0"/>
              <a:t>Как зовут группу людей, объединённых кровным родством? </a:t>
            </a:r>
          </a:p>
          <a:p>
            <a:r>
              <a:rPr lang="ru-RU" dirty="0"/>
              <a:t>Как называется перечень поколений одного рода</a:t>
            </a:r>
            <a:r>
              <a:rPr lang="ru-RU" dirty="0" smtClean="0"/>
              <a:t>?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Кроме России, ни </a:t>
            </a:r>
            <a:r>
              <a:rPr lang="ru-RU" sz="3200" dirty="0"/>
              <a:t>одно государство не имеет такой большой территории и такой длинной </a:t>
            </a:r>
            <a:r>
              <a:rPr lang="ru-RU" sz="3200" dirty="0" smtClean="0"/>
              <a:t>границы ! </a:t>
            </a:r>
            <a:endParaRPr lang="ru-RU" sz="3200" dirty="0"/>
          </a:p>
        </p:txBody>
      </p:sp>
      <p:pic>
        <p:nvPicPr>
          <p:cNvPr id="4" name="Содержимое 3" descr="карта росси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916832"/>
            <a:ext cx="5918768" cy="3713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Александр\Desktop\кремль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2" y="2714625"/>
            <a:ext cx="4696917" cy="35226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Москва - столица России. Столица - главный город государства. </a:t>
            </a:r>
          </a:p>
        </p:txBody>
      </p:sp>
      <p:pic>
        <p:nvPicPr>
          <p:cNvPr id="6" name="Содержимое 5" descr="москва-река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307973" y="1700809"/>
            <a:ext cx="4560505" cy="27363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Каждая </a:t>
            </a:r>
            <a:r>
              <a:rPr lang="ru-RU" sz="1800" b="1" dirty="0"/>
              <a:t>страна имеет свои отличительные знаки: герб, флаг и гимн. Они являются государственными символами. 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            </a:t>
            </a:r>
            <a:r>
              <a:rPr lang="ru-RU" sz="1800" dirty="0"/>
              <a:t>Гимн слушают стоя. Давайте и мы послушаем один куплет этой торжественной песни. Музыку для гимна написал Александр Васильевич Александров, слова – Сергей Владимирович Михалков </a:t>
            </a:r>
            <a:r>
              <a:rPr lang="ru-RU" sz="1800" b="1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герб и флаг россии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27415" y="1772816"/>
            <a:ext cx="6567129" cy="4104456"/>
          </a:xfrm>
        </p:spPr>
      </p:pic>
      <p:pic>
        <p:nvPicPr>
          <p:cNvPr id="6" name="гимн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028384" y="19888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9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/>
              <a:t>В большой стране у каждого человека есть свой маленький уголок </a:t>
            </a:r>
            <a:r>
              <a:rPr lang="ru-RU" sz="1800" b="1" dirty="0" smtClean="0"/>
              <a:t>– город, улица</a:t>
            </a:r>
            <a:r>
              <a:rPr lang="ru-RU" sz="1800" b="1" dirty="0"/>
              <a:t>, дом, где он родился. Это его </a:t>
            </a:r>
            <a:r>
              <a:rPr lang="ru-RU" sz="1800" b="1" u="sng" dirty="0"/>
              <a:t>малая Родина. </a:t>
            </a:r>
            <a:r>
              <a:rPr lang="ru-RU" sz="1800" b="1" u="sng" dirty="0" smtClean="0"/>
              <a:t/>
            </a:r>
            <a:br>
              <a:rPr lang="ru-RU" sz="1800" b="1" u="sng" dirty="0" smtClean="0"/>
            </a:br>
            <a:r>
              <a:rPr lang="ru-RU" sz="1800" b="1" dirty="0"/>
              <a:t>Для многих </a:t>
            </a:r>
            <a:r>
              <a:rPr lang="ru-RU" sz="1800" b="1" dirty="0" smtClean="0"/>
              <a:t>из вас это московский район </a:t>
            </a:r>
            <a:r>
              <a:rPr lang="ru-RU" sz="1800" b="1" u="sng" dirty="0" smtClean="0"/>
              <a:t>Орехово-Борисово.</a:t>
            </a:r>
            <a:endParaRPr lang="ru-RU" sz="1800" b="1" u="sng" dirty="0"/>
          </a:p>
        </p:txBody>
      </p:sp>
      <p:pic>
        <p:nvPicPr>
          <p:cNvPr id="5" name="Содержимое 4" descr="герб ОБ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628800"/>
            <a:ext cx="3672408" cy="4536504"/>
          </a:xfrm>
        </p:spPr>
      </p:pic>
      <p:pic>
        <p:nvPicPr>
          <p:cNvPr id="18434" name="Picture 2" descr="C:\Users\Александр\Desktop\ОБ северно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628800"/>
            <a:ext cx="3672408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u="sng" cap="all" dirty="0"/>
              <a:t>ИСТОРИЯ РАЙОНА </a:t>
            </a:r>
            <a:r>
              <a:rPr lang="ru-RU" sz="4000" b="1" u="sng" cap="all" dirty="0" smtClean="0"/>
              <a:t>: деревня Борисово.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9458" name="Picture 2" descr="C:\Users\Александр\Desktop\Борисов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760" y="1196752"/>
            <a:ext cx="7083632" cy="4929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 это строится наша школа:</a:t>
            </a:r>
            <a:endParaRPr lang="ru-RU" b="1" dirty="0"/>
          </a:p>
        </p:txBody>
      </p:sp>
      <p:pic>
        <p:nvPicPr>
          <p:cNvPr id="22530" name="Picture 2" descr="C:\Users\Александр\Desktop\школа строитс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7632848" cy="51125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152</Words>
  <Application>Microsoft Office PowerPoint</Application>
  <PresentationFormat>Экран (4:3)</PresentationFormat>
  <Paragraphs>23</Paragraphs>
  <Slides>13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Acrobat Document</vt:lpstr>
      <vt:lpstr>Моя малая Родина</vt:lpstr>
      <vt:lpstr>Расшифруй слово: </vt:lpstr>
      <vt:lpstr>Слайд 3</vt:lpstr>
      <vt:lpstr>Кроме России, ни одно государство не имеет такой большой территории и такой длинной границы ! </vt:lpstr>
      <vt:lpstr>Москва - столица России. Столица - главный город государства. </vt:lpstr>
      <vt:lpstr> Каждая страна имеет свои отличительные знаки: герб, флаг и гимн. Они являются государственными символами.               Гимн слушают стоя. Давайте и мы послушаем один куплет этой торжественной песни. Музыку для гимна написал Александр Васильевич Александров, слова – Сергей Владимирович Михалков   </vt:lpstr>
      <vt:lpstr>В большой стране у каждого человека есть свой маленький уголок – город, улица, дом, где он родился. Это его малая Родина.  Для многих из вас это московский район Орехово-Борисово.</vt:lpstr>
      <vt:lpstr>ИСТОРИЯ РАЙОНА : деревня Борисово. </vt:lpstr>
      <vt:lpstr>А это строится наша школа:</vt:lpstr>
      <vt:lpstr>Слайд 10</vt:lpstr>
      <vt:lpstr>Белов Павел Алексеевич и Захаров  Матвей Васильевич </vt:lpstr>
      <vt:lpstr>  Братская  могила и памятный знак, установленные на Ореховском кладбище в память погибших воинов 155 стрелковой дивизии народного ополчения г. Москвы в 1941 году </vt:lpstr>
      <vt:lpstr>-Как ты думаешь, какой вклад можешь внести ты  для  сохранения и приумножения  красоты нашего района? -А чего не хватает нашему району? Подумай и нарисуй!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малая Родина</dc:title>
  <dc:creator>Александр</dc:creator>
  <cp:lastModifiedBy>Александр</cp:lastModifiedBy>
  <cp:revision>16</cp:revision>
  <dcterms:created xsi:type="dcterms:W3CDTF">2014-08-26T19:28:30Z</dcterms:created>
  <dcterms:modified xsi:type="dcterms:W3CDTF">2014-08-31T15:09:35Z</dcterms:modified>
</cp:coreProperties>
</file>