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sldIdLst>
    <p:sldId id="259" r:id="rId2"/>
    <p:sldId id="258" r:id="rId3"/>
    <p:sldId id="260" r:id="rId4"/>
    <p:sldId id="277" r:id="rId5"/>
    <p:sldId id="278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6" r:id="rId16"/>
    <p:sldId id="271" r:id="rId17"/>
    <p:sldId id="272" r:id="rId18"/>
    <p:sldId id="273" r:id="rId19"/>
    <p:sldId id="279" r:id="rId20"/>
    <p:sldId id="275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B2BFA42-43D4-4E4C-81E0-FBB31710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7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18C86A-43BF-4164-91B3-C835E4F90379}" type="slidenum">
              <a:rPr lang="ru-RU"/>
              <a:pPr/>
              <a:t>2</a:t>
            </a:fld>
            <a:endParaRPr 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730918" y="0"/>
            <a:ext cx="3349708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73013" y="3679042"/>
            <a:ext cx="7143803" cy="2536691"/>
          </a:xfrm>
        </p:spPr>
        <p:txBody>
          <a:bodyPr rIns="50397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77408" y="1702869"/>
            <a:ext cx="7143803" cy="1931917"/>
          </a:xfrm>
        </p:spPr>
        <p:txBody>
          <a:bodyPr tIns="0" rIns="50397" bIns="0" anchor="b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F75CC-C4C4-4F3B-97D0-9A95DE6190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81FC0-000B-44AD-8B36-8FBD975156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01A8E-D7CA-4333-B28E-14591CA505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DE88C-5036-4D9E-B083-A19FAA2817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730918" y="0"/>
            <a:ext cx="3349708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950517"/>
            <a:ext cx="7308453" cy="2013227"/>
          </a:xfrm>
        </p:spPr>
        <p:txBody>
          <a:bodyPr tIns="0" bIns="0" anchor="t"/>
          <a:lstStyle>
            <a:lvl1pPr algn="l">
              <a:buNone/>
              <a:defRPr sz="46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2740134"/>
            <a:ext cx="7308453" cy="1175826"/>
          </a:xfrm>
        </p:spPr>
        <p:txBody>
          <a:bodyPr lIns="50397" tIns="0" rIns="50397" bIns="0" anchor="b"/>
          <a:lstStyle>
            <a:lvl1pPr marL="0" indent="0" algn="l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34D7-E634-4F2A-BCD0-C208BD17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032250" cy="49890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4292" y="1763925"/>
            <a:ext cx="4032250" cy="498903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97E38-3B2D-4862-A876-E16829A392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6047740"/>
            <a:ext cx="4454027" cy="92396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6047740"/>
            <a:ext cx="4455776" cy="923960"/>
          </a:xfrm>
        </p:spPr>
        <p:txBody>
          <a:bodyPr anchor="t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4031" y="1672115"/>
            <a:ext cx="4454027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1672115"/>
            <a:ext cx="4455776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35893-F9F2-4D2F-9B45-FF481F0DD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387"/>
            <a:ext cx="8235871" cy="1259946"/>
          </a:xfrm>
        </p:spPr>
        <p:txBody>
          <a:bodyPr anchor="ctr"/>
          <a:lstStyle>
            <a:lvl1pPr algn="l">
              <a:defRPr sz="51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53331-E9F7-40C3-850F-BEE1971CC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6319-0F37-4770-8DE1-B1D6CDB79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306825"/>
            <a:ext cx="3528219" cy="804965"/>
          </a:xfrm>
        </p:spPr>
        <p:txBody>
          <a:bodyPr tIns="0" bIns="0" anchor="t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236363"/>
            <a:ext cx="3024188" cy="1007957"/>
          </a:xfrm>
        </p:spPr>
        <p:txBody>
          <a:bodyPr lIns="50397" tIns="0" rIns="50397" bIns="0" anchor="b"/>
          <a:lstStyle>
            <a:lvl1pPr marL="0" indent="0" algn="l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031" y="2183906"/>
            <a:ext cx="7812484" cy="419981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91918" y="7079137"/>
            <a:ext cx="840052" cy="402483"/>
          </a:xfrm>
        </p:spPr>
        <p:txBody>
          <a:bodyPr/>
          <a:lstStyle/>
          <a:p>
            <a:pPr>
              <a:defRPr/>
            </a:pPr>
            <a:fld id="{5ABE2CCE-870F-4669-A333-02FBEB887F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911" y="1880228"/>
            <a:ext cx="3366677" cy="1382091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4781" y="1124259"/>
            <a:ext cx="4536281" cy="4535805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5913" y="3305583"/>
            <a:ext cx="3366675" cy="2935996"/>
          </a:xfrm>
        </p:spPr>
        <p:txBody>
          <a:bodyPr lIns="50397" rIns="50397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031" y="7079137"/>
            <a:ext cx="2352146" cy="40248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4B029-5E2D-470A-B2A6-98425250A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5238339"/>
            <a:ext cx="10080625" cy="23291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064500" y="0"/>
            <a:ext cx="2016125" cy="7559675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50397" tIns="50397" rIns="50397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8232510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031" y="7079137"/>
            <a:ext cx="2352146" cy="402483"/>
          </a:xfrm>
          <a:prstGeom prst="rect">
            <a:avLst/>
          </a:prstGeom>
        </p:spPr>
        <p:txBody>
          <a:bodyPr vert="horz" lIns="100794" tIns="50397" rIns="100794" bIns="0" anchor="b"/>
          <a:lstStyle>
            <a:lvl1pPr algn="l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44214" y="7079137"/>
            <a:ext cx="3192198" cy="402483"/>
          </a:xfrm>
          <a:prstGeom prst="rect">
            <a:avLst/>
          </a:prstGeom>
        </p:spPr>
        <p:txBody>
          <a:bodyPr vert="horz" lIns="0" tIns="50397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988557" y="7079137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F6D6DB-201D-4E42-8202-E84F6E96C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654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96275" indent="-302383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737" indent="-282224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62065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47" indent="-201589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774" indent="-20158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8587" indent="-20158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55" indent="-20158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86;&#1073;&#1093;&#1086;&#1076;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6480472" y="539477"/>
            <a:ext cx="1872208" cy="1800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408464" y="2771725"/>
            <a:ext cx="1872208" cy="1800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408464" y="4931965"/>
            <a:ext cx="1872208" cy="18002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776" y="467469"/>
            <a:ext cx="5110373" cy="6275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КРАСНЫЙ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ЖЕЛТЫЙ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постовому нужен жезл?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808" y="2123654"/>
            <a:ext cx="4753098" cy="3888432"/>
          </a:xfrm>
        </p:spPr>
        <p:txBody>
          <a:bodyPr>
            <a:normAutofit fontScale="92500"/>
          </a:bodyPr>
          <a:lstStyle/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1. Отгонять мух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2. Приветствовать друзей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3. Регулировать дорожное движение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2411685"/>
            <a:ext cx="4284476" cy="2856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Какие автомобили могут проехать на красный свет?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5816" y="2483693"/>
            <a:ext cx="4457700" cy="4464496"/>
          </a:xfrm>
        </p:spPr>
        <p:txBody>
          <a:bodyPr/>
          <a:lstStyle/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1. Мамин или папин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2. Такси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3. Специальный транспорт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2555701"/>
            <a:ext cx="4800533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539477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Где нужно ожидать общественный транспорт?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808" y="2627709"/>
            <a:ext cx="4457700" cy="3163490"/>
          </a:xfrm>
        </p:spPr>
        <p:txBody>
          <a:bodyPr>
            <a:normAutofit lnSpcReduction="10000"/>
          </a:bodyPr>
          <a:lstStyle/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1. На остановке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2. В любом месте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3. На проезжей части</a:t>
            </a:r>
          </a:p>
          <a:p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21" y="1763713"/>
            <a:ext cx="3742134" cy="4989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 какой стороны нужно обходить автобус?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1. С любой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2. Сзади </a:t>
            </a:r>
          </a:p>
          <a:p>
            <a:pPr marL="40318" indent="0"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3. Спереди</a:t>
            </a:r>
          </a:p>
          <a:p>
            <a:endParaRPr lang="ru-RU" dirty="0"/>
          </a:p>
        </p:txBody>
      </p:sp>
      <p:pic>
        <p:nvPicPr>
          <p:cNvPr id="6" name="Объект 5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56" y="2267669"/>
            <a:ext cx="5206000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9832" y="3923853"/>
            <a:ext cx="7308453" cy="201322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Дорожный  знак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6047" y="395461"/>
            <a:ext cx="7308453" cy="3384375"/>
          </a:xfrm>
        </p:spPr>
        <p:txBody>
          <a:bodyPr>
            <a:noAutofit/>
          </a:bodyPr>
          <a:lstStyle/>
          <a:p>
            <a:endParaRPr lang="ru-RU" sz="7200" dirty="0" smtClean="0">
              <a:solidFill>
                <a:srgbClr val="00B0F0"/>
              </a:solidFill>
            </a:endParaRPr>
          </a:p>
          <a:p>
            <a:endParaRPr lang="ru-RU" sz="7200" dirty="0">
              <a:solidFill>
                <a:srgbClr val="00B0F0"/>
              </a:solidFill>
            </a:endParaRPr>
          </a:p>
          <a:p>
            <a:endParaRPr lang="ru-RU" sz="7200" dirty="0" smtClean="0">
              <a:solidFill>
                <a:srgbClr val="00B0F0"/>
              </a:solidFill>
            </a:endParaRPr>
          </a:p>
          <a:p>
            <a:endParaRPr lang="ru-RU" sz="7200" dirty="0">
              <a:solidFill>
                <a:srgbClr val="00B0F0"/>
              </a:solidFill>
            </a:endParaRPr>
          </a:p>
          <a:p>
            <a:r>
              <a:rPr lang="ru-RU" sz="7200" dirty="0" smtClean="0">
                <a:solidFill>
                  <a:srgbClr val="00B0F0"/>
                </a:solidFill>
              </a:rPr>
              <a:t>Конкурс -«</a:t>
            </a:r>
            <a:r>
              <a:rPr lang="ru-RU" sz="7200" dirty="0" smtClean="0">
                <a:solidFill>
                  <a:srgbClr val="00B0F0"/>
                </a:solidFill>
              </a:rPr>
              <a:t>Ножницы»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Ситуация на дороге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395461"/>
            <a:ext cx="7308453" cy="36004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6EA0B0"/>
              </a:buClr>
            </a:pPr>
            <a:endParaRPr lang="ru-RU" sz="6000" dirty="0" smtClean="0">
              <a:solidFill>
                <a:srgbClr val="00B0F0"/>
              </a:solidFill>
            </a:endParaRPr>
          </a:p>
          <a:p>
            <a:pPr lvl="0">
              <a:buClr>
                <a:srgbClr val="6EA0B0"/>
              </a:buClr>
            </a:pPr>
            <a:endParaRPr lang="ru-RU" sz="6000" dirty="0">
              <a:solidFill>
                <a:srgbClr val="00B0F0"/>
              </a:solidFill>
            </a:endParaRPr>
          </a:p>
          <a:p>
            <a:pPr lvl="0">
              <a:buClr>
                <a:srgbClr val="6EA0B0"/>
              </a:buClr>
            </a:pPr>
            <a:endParaRPr lang="ru-RU" sz="6000" dirty="0" smtClean="0">
              <a:solidFill>
                <a:srgbClr val="00B0F0"/>
              </a:solidFill>
            </a:endParaRPr>
          </a:p>
          <a:p>
            <a:pPr lvl="0">
              <a:buClr>
                <a:srgbClr val="6EA0B0"/>
              </a:buClr>
            </a:pPr>
            <a:r>
              <a:rPr lang="ru-RU" sz="6000" dirty="0" smtClean="0">
                <a:solidFill>
                  <a:srgbClr val="00B0F0"/>
                </a:solidFill>
              </a:rPr>
              <a:t>Конкурс </a:t>
            </a:r>
            <a:r>
              <a:rPr lang="ru-RU" sz="6000" dirty="0" smtClean="0">
                <a:solidFill>
                  <a:srgbClr val="00B0F0"/>
                </a:solidFill>
              </a:rPr>
              <a:t>«Рисунок»</a:t>
            </a:r>
            <a:endParaRPr lang="ru-RU" sz="60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6000" dirty="0" smtClean="0">
                <a:solidFill>
                  <a:srgbClr val="00B0F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6000" dirty="0" smtClean="0">
                <a:solidFill>
                  <a:srgbClr val="00B0F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6047" y="323454"/>
            <a:ext cx="7308453" cy="5184575"/>
          </a:xfrm>
        </p:spPr>
        <p:txBody>
          <a:bodyPr>
            <a:normAutofit/>
          </a:bodyPr>
          <a:lstStyle/>
          <a:p>
            <a:pPr lvl="0">
              <a:buClr>
                <a:srgbClr val="6EA0B0"/>
              </a:buClr>
            </a:pPr>
            <a:endParaRPr lang="ru-RU" sz="6000" dirty="0" smtClean="0">
              <a:solidFill>
                <a:srgbClr val="00B0F0"/>
              </a:solidFill>
            </a:endParaRPr>
          </a:p>
          <a:p>
            <a:pPr lvl="0">
              <a:buClr>
                <a:srgbClr val="6EA0B0"/>
              </a:buClr>
            </a:pPr>
            <a:endParaRPr lang="ru-RU" sz="6000" dirty="0">
              <a:solidFill>
                <a:srgbClr val="00B0F0"/>
              </a:solidFill>
            </a:endParaRPr>
          </a:p>
          <a:p>
            <a:pPr lvl="0">
              <a:buClr>
                <a:srgbClr val="6EA0B0"/>
              </a:buClr>
            </a:pPr>
            <a:r>
              <a:rPr lang="ru-RU" sz="6000" dirty="0" smtClean="0">
                <a:solidFill>
                  <a:srgbClr val="00B0F0"/>
                </a:solidFill>
              </a:rPr>
              <a:t>Конкурс </a:t>
            </a:r>
            <a:r>
              <a:rPr lang="ru-RU" sz="6000" dirty="0" smtClean="0">
                <a:solidFill>
                  <a:srgbClr val="00B0F0"/>
                </a:solidFill>
              </a:rPr>
              <a:t>«Чтецов»</a:t>
            </a:r>
          </a:p>
          <a:p>
            <a:pPr lvl="0">
              <a:buClr>
                <a:srgbClr val="6EA0B0"/>
              </a:buClr>
            </a:pPr>
            <a:r>
              <a:rPr lang="ru-RU" sz="6000" dirty="0" smtClean="0">
                <a:solidFill>
                  <a:srgbClr val="00B0F0"/>
                </a:solidFill>
              </a:rPr>
              <a:t>о своем свете…</a:t>
            </a:r>
          </a:p>
          <a:p>
            <a:pPr lvl="0">
              <a:buClr>
                <a:srgbClr val="6EA0B0"/>
              </a:buClr>
            </a:pP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888" y="2627709"/>
            <a:ext cx="7776864" cy="2611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Поддержка болельщиков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(поделки и рисунки)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00" y="2843733"/>
            <a:ext cx="6985024" cy="1981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 Реши 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   кроссворд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«на  транспорте»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353469"/>
            <a:ext cx="51054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54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1043533"/>
            <a:ext cx="7776864" cy="4213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</a:endParaRPr>
          </a:p>
          <a:p>
            <a:pPr algn="ctr"/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ПРИВЕТСТВИЕ 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КОМАНД</a:t>
            </a:r>
            <a:endParaRPr lang="ru-RU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848" y="3131765"/>
            <a:ext cx="8280920" cy="146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МОЛОДЦЫ!!!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3275781"/>
            <a:ext cx="7776864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РАЗМИНКА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824" y="899517"/>
            <a:ext cx="3096344" cy="223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4413" y="4355901"/>
            <a:ext cx="3096000" cy="2345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2480" y="827509"/>
            <a:ext cx="2569468" cy="227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840" y="4571925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>       </a:t>
            </a: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>«</a:t>
            </a: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>Что  лишнее»</a:t>
            </a:r>
            <a:endParaRPr lang="ru-RU" sz="7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9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7200" dirty="0" smtClean="0">
                <a:solidFill>
                  <a:srgbClr val="00B0F0"/>
                </a:solidFill>
                <a:latin typeface="+mn-lt"/>
              </a:rPr>
            </a:b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>«</a:t>
            </a:r>
            <a:r>
              <a:rPr lang="ru-RU" sz="7200" dirty="0" smtClean="0">
                <a:solidFill>
                  <a:srgbClr val="00B0F0"/>
                </a:solidFill>
                <a:latin typeface="+mn-lt"/>
              </a:rPr>
              <a:t>Нарисуй светофор»</a:t>
            </a:r>
            <a:endParaRPr lang="ru-RU" sz="7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2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Какой знак обозначает – пешеходный переход?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2771725"/>
            <a:ext cx="2808312" cy="2400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152" y="2699717"/>
            <a:ext cx="280831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56536" y="2699717"/>
            <a:ext cx="266429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9872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4248" y="5652045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755501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По какой зебре нужно переходить дорогу?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2627709"/>
            <a:ext cx="244827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6536" y="2555701"/>
            <a:ext cx="252028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4168" y="2555701"/>
            <a:ext cx="261017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9872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6616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4248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755501"/>
            <a:ext cx="9069387" cy="126047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Какого знака не существует?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784" y="2483693"/>
            <a:ext cx="2846189" cy="2492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6176" y="2771725"/>
            <a:ext cx="2508871" cy="2224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0552" y="2771725"/>
            <a:ext cx="2281437" cy="228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7864" y="55080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8264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632" y="5436021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611485"/>
            <a:ext cx="9069387" cy="1260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Какого светофора не существует?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808" y="2411685"/>
            <a:ext cx="2066280" cy="296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6496" y="2123653"/>
            <a:ext cx="3114229" cy="3225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8184" y="2339677"/>
            <a:ext cx="2162671" cy="308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36256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0264" y="5660429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8624" y="5580037"/>
            <a:ext cx="864096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419</TotalTime>
  <Words>157</Words>
  <Application>Microsoft Office PowerPoint</Application>
  <PresentationFormat>Произвольный</PresentationFormat>
  <Paragraphs>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Презентация PowerPoint</vt:lpstr>
      <vt:lpstr>Презентация PowerPoint</vt:lpstr>
      <vt:lpstr>Презентация PowerPoint</vt:lpstr>
      <vt:lpstr>            «Что  лишнее»</vt:lpstr>
      <vt:lpstr>     «Нарисуй светофор»</vt:lpstr>
      <vt:lpstr>Какой знак обозначает – пешеходный переход?</vt:lpstr>
      <vt:lpstr>По какой зебре нужно переходить дорогу? </vt:lpstr>
      <vt:lpstr>Какого знака не существует?</vt:lpstr>
      <vt:lpstr>Какого светофора не существует?</vt:lpstr>
      <vt:lpstr>Зачем постовому нужен жезл?</vt:lpstr>
      <vt:lpstr>Какие автомобили могут проехать на красный свет?</vt:lpstr>
      <vt:lpstr>Где нужно ожидать общественный транспорт?</vt:lpstr>
      <vt:lpstr>С какой стороны нужно обходить автобус?</vt:lpstr>
      <vt:lpstr>Дорожный  знак</vt:lpstr>
      <vt:lpstr>Ситуация на дороге</vt:lpstr>
      <vt:lpstr> </vt:lpstr>
      <vt:lpstr>Презентация PowerPoint</vt:lpstr>
      <vt:lpstr>Презентация PowerPoint</vt:lpstr>
      <vt:lpstr>Конкурсы «на  транспорте»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Raisa</cp:lastModifiedBy>
  <cp:revision>39</cp:revision>
  <cp:lastPrinted>1601-01-01T00:00:00Z</cp:lastPrinted>
  <dcterms:created xsi:type="dcterms:W3CDTF">2010-11-10T11:02:33Z</dcterms:created>
  <dcterms:modified xsi:type="dcterms:W3CDTF">2013-09-18T15:11:45Z</dcterms:modified>
</cp:coreProperties>
</file>