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9" r:id="rId2"/>
    <p:sldId id="270" r:id="rId3"/>
    <p:sldId id="271" r:id="rId4"/>
    <p:sldId id="272" r:id="rId5"/>
    <p:sldId id="273" r:id="rId6"/>
    <p:sldId id="274" r:id="rId7"/>
    <p:sldId id="277" r:id="rId8"/>
    <p:sldId id="275" r:id="rId9"/>
    <p:sldId id="276" r:id="rId10"/>
    <p:sldId id="278" r:id="rId11"/>
    <p:sldId id="279" r:id="rId12"/>
    <p:sldId id="280" r:id="rId13"/>
    <p:sldId id="28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C2DF70-11D8-4E52-9558-A04758FD3732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93BB30-3EAC-45F2-90FF-163D80B9D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3BB30-3EAC-45F2-90FF-163D80B9D4F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://www.govvrn.ru/wps/wcm/connect/5a58c80046316502833aa79fb1ed6ca7/2/img_187.jpg?MOD=AJPERES&amp;CACHEID=5a58c80046316502833aa79fb1ed6ca7/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44000" cy="5184001"/>
          </a:xfrm>
          <a:prstGeom prst="rect">
            <a:avLst/>
          </a:prstGeom>
          <a:noFill/>
        </p:spPr>
      </p:pic>
      <p:pic>
        <p:nvPicPr>
          <p:cNvPr id="27652" name="Picture 4" descr="http://www.bogrom13.narod.ru/selo/tulpan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3143248"/>
            <a:ext cx="5572132" cy="3714752"/>
          </a:xfrm>
          <a:prstGeom prst="rect">
            <a:avLst/>
          </a:prstGeom>
          <a:noFill/>
        </p:spPr>
      </p:pic>
      <p:pic>
        <p:nvPicPr>
          <p:cNvPr id="27654" name="Picture 6" descr="http://priroda36.ru/images/stories/flora/stepi/Astragalus%20onobrychis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29124" y="3143248"/>
            <a:ext cx="4714875" cy="3714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http://www.okrae.odbvrn.ru/sites/okrae.odbvrn.ru/files/usersfiles/katyu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4476750"/>
            <a:ext cx="3262340" cy="2381250"/>
          </a:xfrm>
          <a:prstGeom prst="rect">
            <a:avLst/>
          </a:prstGeom>
          <a:noFill/>
        </p:spPr>
      </p:pic>
      <p:pic>
        <p:nvPicPr>
          <p:cNvPr id="4" name="Рисунок 3" descr="http://www.okrae.odbvrn.ru/sites/okrae.odbvrn.ru/files/usersfiles/chernozem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00364" y="2357430"/>
            <a:ext cx="307183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okrae.odbvrn.ru/sites/okrae.odbvrn.ru/files/usersfiles/vodohranka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3357554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00364" y="4214818"/>
            <a:ext cx="3071834" cy="48258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i="1" dirty="0" smtClean="0">
                <a:solidFill>
                  <a:schemeClr val="bg1"/>
                </a:solidFill>
              </a:rPr>
              <a:t>чернозёмные почвы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0" y="2071678"/>
            <a:ext cx="3357554" cy="482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i="1" dirty="0" smtClean="0">
                <a:solidFill>
                  <a:schemeClr val="bg1"/>
                </a:solidFill>
              </a:rPr>
              <a:t>«Воронежское море»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8914" name="Picture 2" descr="http://www.okrae.odbvrn.ru/sites/okrae.odbvrn.ru/files/usersfiles/orlovskiy_rysak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786446" y="0"/>
            <a:ext cx="3357554" cy="2786082"/>
          </a:xfrm>
          <a:prstGeom prst="rect">
            <a:avLst/>
          </a:prstGeom>
          <a:noFill/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5857884" y="2071678"/>
            <a:ext cx="3286116" cy="785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Орловский рысак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8918" name="Picture 6" descr="http://www.okrae.odbvrn.ru/sites/okrae.odbvrn.ru/files/usersfiles/shtkrmovik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000761" y="4697698"/>
            <a:ext cx="3143240" cy="2160302"/>
          </a:xfrm>
          <a:prstGeom prst="rect">
            <a:avLst/>
          </a:prstGeom>
          <a:noFill/>
        </p:spPr>
      </p:pic>
      <p:sp>
        <p:nvSpPr>
          <p:cNvPr id="11" name="Содержимое 2"/>
          <p:cNvSpPr txBox="1">
            <a:spLocks/>
          </p:cNvSpPr>
          <p:nvPr/>
        </p:nvSpPr>
        <p:spPr>
          <a:xfrm>
            <a:off x="6072166" y="6375415"/>
            <a:ext cx="3071834" cy="482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Штурмовик Ил-2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0" y="4357694"/>
            <a:ext cx="1857356" cy="482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«Катюша»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8920" name="Picture 8" descr="http://www.okrae.odbvrn.ru/sites/okrae.odbvrn.ru/files/usersfiles/pesni_kolcova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714744" y="500042"/>
            <a:ext cx="1857375" cy="1428750"/>
          </a:xfrm>
          <a:prstGeom prst="rect">
            <a:avLst/>
          </a:prstGeom>
          <a:noFill/>
        </p:spPr>
      </p:pic>
      <p:pic>
        <p:nvPicPr>
          <p:cNvPr id="38922" name="Picture 10" descr="http://www.okrae.odbvrn.ru/sites/okrae.odbvrn.ru/files/usersfiles/konfety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428992" y="4929198"/>
            <a:ext cx="2357454" cy="15969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okrae.odbvrn.ru/sites/okrae.odbvrn.ru/files/usersfiles/marshak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3214686"/>
            <a:ext cx="2562225" cy="3267075"/>
          </a:xfrm>
          <a:prstGeom prst="rect">
            <a:avLst/>
          </a:prstGeom>
          <a:noFill/>
        </p:spPr>
      </p:pic>
      <p:pic>
        <p:nvPicPr>
          <p:cNvPr id="39940" name="Picture 4" descr="http://www.okrae.odbvrn.ru/sites/okrae.odbvrn.ru/files/usersfiles/kolcov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0"/>
            <a:ext cx="2305050" cy="290512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6072206"/>
            <a:ext cx="4972056" cy="64294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/>
              <a:t>Маршак Самуил Яковлевич</a:t>
            </a:r>
            <a:endParaRPr lang="ru-RU" b="1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214282" y="2500306"/>
            <a:ext cx="5329246" cy="6429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Кольцов Алексей Васильевич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9942" name="Picture 6" descr="http://www.okrae.odbvrn.ru/sites/okrae.odbvrn.ru/files/usersfiles/nikitin_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58016" y="142853"/>
            <a:ext cx="1928794" cy="2857520"/>
          </a:xfrm>
          <a:prstGeom prst="rect">
            <a:avLst/>
          </a:prstGeom>
          <a:noFill/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2857488" y="142852"/>
            <a:ext cx="4000496" cy="6429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Никитин Иван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Саввич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9944" name="Picture 8" descr="http://www.okrae.odbvrn.ru/sites/okrae.odbvrn.ru/files/usersfiles/bunin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572264" y="3714752"/>
            <a:ext cx="2352675" cy="2943225"/>
          </a:xfrm>
          <a:prstGeom prst="rect">
            <a:avLst/>
          </a:prstGeom>
          <a:noFill/>
        </p:spPr>
      </p:pic>
      <p:sp>
        <p:nvSpPr>
          <p:cNvPr id="10" name="Содержимое 2"/>
          <p:cNvSpPr txBox="1">
            <a:spLocks/>
          </p:cNvSpPr>
          <p:nvPr/>
        </p:nvSpPr>
        <p:spPr>
          <a:xfrm>
            <a:off x="2786050" y="3429000"/>
            <a:ext cx="4972056" cy="64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Бунин Иван Алексеевич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okrae.odbvrn.ru/sites/okrae.odbvrn.ru/files/usersfiles/afanasev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214290"/>
            <a:ext cx="2867025" cy="3095625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 noGrp="1"/>
          </p:cNvSpPr>
          <p:nvPr>
            <p:ph idx="1"/>
          </p:nvPr>
        </p:nvSpPr>
        <p:spPr>
          <a:xfrm>
            <a:off x="3214678" y="285728"/>
            <a:ext cx="4500594" cy="1285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Афанасьев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Александр Николаевич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64" name="Picture 4" descr="http://www.okrae.odbvrn.ru/sites/okrae.odbvrn.ru/files/usersfiles/troepolskiy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3929066"/>
            <a:ext cx="2705100" cy="260985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428860" y="3429000"/>
            <a:ext cx="40005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/>
              <a:t>Троепольский</a:t>
            </a:r>
            <a:r>
              <a:rPr lang="ru-RU" sz="3200" b="1" dirty="0" smtClean="0"/>
              <a:t> </a:t>
            </a:r>
          </a:p>
          <a:p>
            <a:pPr algn="ctr"/>
            <a:r>
              <a:rPr lang="ru-RU" sz="3200" b="1" dirty="0" smtClean="0"/>
              <a:t>Гавриил Николаевич</a:t>
            </a:r>
            <a:endParaRPr lang="ru-RU" sz="3200" b="1" dirty="0"/>
          </a:p>
        </p:txBody>
      </p:sp>
      <p:pic>
        <p:nvPicPr>
          <p:cNvPr id="40966" name="Picture 6" descr="http://www.okrae.odbvrn.ru/sites/okrae.odbvrn.ru/files/usersfiles/belyy_bim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57950" y="2496391"/>
            <a:ext cx="2786050" cy="4361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3000372"/>
            <a:ext cx="5614998" cy="714380"/>
          </a:xfrm>
        </p:spPr>
        <p:txBody>
          <a:bodyPr/>
          <a:lstStyle/>
          <a:p>
            <a:pPr>
              <a:buNone/>
            </a:pPr>
            <a:r>
              <a:rPr lang="ru-RU" b="1" dirty="0" err="1" smtClean="0"/>
              <a:t>Королькова</a:t>
            </a:r>
            <a:r>
              <a:rPr lang="ru-RU" b="1" dirty="0" smtClean="0"/>
              <a:t> Анна Николаевна</a:t>
            </a:r>
            <a:endParaRPr lang="ru-RU" b="1" dirty="0"/>
          </a:p>
        </p:txBody>
      </p:sp>
      <p:pic>
        <p:nvPicPr>
          <p:cNvPr id="41986" name="Picture 2" descr="http://www.okrae.odbvrn.ru/sites/okrae.odbvrn.ru/files/usersfiles/korolkov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357950" y="1571612"/>
            <a:ext cx="2571768" cy="3435148"/>
          </a:xfrm>
          <a:prstGeom prst="rect">
            <a:avLst/>
          </a:prstGeom>
          <a:noFill/>
        </p:spPr>
      </p:pic>
      <p:pic>
        <p:nvPicPr>
          <p:cNvPr id="41988" name="Picture 4" descr="http://www.okrae.odbvrn.ru/sites/okrae.odbvrn.ru/files/usersfiles/peskov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2844" y="3571876"/>
            <a:ext cx="3484250" cy="2952754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43306" y="5786454"/>
            <a:ext cx="5500694" cy="714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Песков Василий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Михайлович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1990" name="Picture 6" descr="http://www.okrae.odbvrn.ru/sites/okrae.odbvrn.ru/files/usersfiles/platonov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282" y="0"/>
            <a:ext cx="2409825" cy="3152775"/>
          </a:xfrm>
          <a:prstGeom prst="rect">
            <a:avLst/>
          </a:prstGeom>
          <a:noFill/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785794"/>
            <a:ext cx="5614998" cy="714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Платонов Андрей Платонович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rekirf.ru/images/don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0722" name="Picture 2" descr="http://upload.wikimedia.org/wikipedia/commons/a/ae/Don_%28Voronezh_Oblast%2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00100" y="571480"/>
            <a:ext cx="7562868" cy="5672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www.naselo.ru/upload/iblock/4bf/SAM_0073_1125799240_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72644"/>
            <a:ext cx="9227880" cy="6930644"/>
          </a:xfrm>
          <a:prstGeom prst="rect">
            <a:avLst/>
          </a:prstGeom>
          <a:noFill/>
        </p:spPr>
      </p:pic>
      <p:pic>
        <p:nvPicPr>
          <p:cNvPr id="29702" name="Picture 6" descr="http://www.zoofirma.ru/images/knigi/0981/a-2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357166"/>
            <a:ext cx="9302640" cy="5643602"/>
          </a:xfrm>
          <a:prstGeom prst="rect">
            <a:avLst/>
          </a:prstGeom>
          <a:noFill/>
        </p:spPr>
      </p:pic>
      <p:pic>
        <p:nvPicPr>
          <p:cNvPr id="29704" name="Picture 8" descr="http://www.zoofirma.ru/images/knigi/0981/a-7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285728"/>
            <a:ext cx="9292362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oglebov.ru/photo/central/voronegarea/voronegarea_2010_0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59067" cy="6858000"/>
          </a:xfrm>
          <a:prstGeom prst="rect">
            <a:avLst/>
          </a:prstGeom>
          <a:noFill/>
        </p:spPr>
      </p:pic>
      <p:pic>
        <p:nvPicPr>
          <p:cNvPr id="32772" name="Picture 4" descr="http://static.diary.ru/userdir/1/0/4/1/1041069/7730450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285728"/>
            <a:ext cx="8286808" cy="6215106"/>
          </a:xfrm>
          <a:prstGeom prst="rect">
            <a:avLst/>
          </a:prstGeom>
          <a:noFill/>
        </p:spPr>
      </p:pic>
      <p:pic>
        <p:nvPicPr>
          <p:cNvPr id="32774" name="Picture 6" descr="http://www.podonu.ru/belogorje/images/mel-gory-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00100" y="785794"/>
            <a:ext cx="7055440" cy="48973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modfish.ru/wp-content/uploads/2013/03/don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4762500" cy="3714752"/>
          </a:xfrm>
          <a:prstGeom prst="rect">
            <a:avLst/>
          </a:prstGeom>
          <a:noFill/>
        </p:spPr>
      </p:pic>
      <p:pic>
        <p:nvPicPr>
          <p:cNvPr id="31748" name="Picture 4" descr="http://www.bfoto.ru/foto/river/bfoto_ru_419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43372" y="0"/>
            <a:ext cx="5000628" cy="3743325"/>
          </a:xfrm>
          <a:prstGeom prst="rect">
            <a:avLst/>
          </a:prstGeom>
          <a:noFill/>
        </p:spPr>
      </p:pic>
      <p:pic>
        <p:nvPicPr>
          <p:cNvPr id="31750" name="Picture 6" descr="http://www.photo-don.ru/photo/priroda/don_reka01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3643314"/>
            <a:ext cx="9144000" cy="3214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view-image" descr="http://svyato.info/uploads/posts/2011-01/1295954938_karta-rek-voronezhskojj-oblasti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23953" y="304800"/>
            <a:ext cx="6496093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http://www.okrae.odbvrn.ru/sites/okrae.odbvrn.ru/files/usersfiles/shl_le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4760596" cy="3571876"/>
          </a:xfrm>
          <a:prstGeom prst="rect">
            <a:avLst/>
          </a:prstGeom>
          <a:noFill/>
        </p:spPr>
      </p:pic>
      <p:pic>
        <p:nvPicPr>
          <p:cNvPr id="37894" name="Picture 6" descr="http://img0.liveinternet.ru/images/attach/c/4/82/623/82623266_large_4316166_Shipov_les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57686" y="1"/>
            <a:ext cx="4786314" cy="358973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28926" y="1571612"/>
            <a:ext cx="3257544" cy="82866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5400" b="1" i="1" dirty="0" smtClean="0">
                <a:solidFill>
                  <a:schemeClr val="bg1"/>
                </a:solidFill>
              </a:rPr>
              <a:t>дубравы</a:t>
            </a:r>
            <a:endParaRPr lang="ru-RU" sz="5400" b="1" i="1" dirty="0">
              <a:solidFill>
                <a:schemeClr val="bg1"/>
              </a:solidFill>
            </a:endParaRPr>
          </a:p>
        </p:txBody>
      </p:sp>
      <p:pic>
        <p:nvPicPr>
          <p:cNvPr id="37896" name="Picture 8" descr="http://www.avtoturistu.ru/uploads/images/9/b/e/a/1358/5b5f2bbcc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3114675"/>
            <a:ext cx="4991100" cy="3743325"/>
          </a:xfrm>
          <a:prstGeom prst="rect">
            <a:avLst/>
          </a:prstGeom>
          <a:noFill/>
        </p:spPr>
      </p:pic>
      <p:pic>
        <p:nvPicPr>
          <p:cNvPr id="37898" name="Picture 10" descr="http://www.stipendia.ru/image/image_gallery?uuid=50d56ee9-35da-4841-8cc8-29a4ba41fa32&amp;groupId=101361&amp;t=129976451002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10329" y="3143248"/>
            <a:ext cx="4647503" cy="3714752"/>
          </a:xfrm>
          <a:prstGeom prst="rect">
            <a:avLst/>
          </a:prstGeom>
          <a:noFill/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2143108" y="5715016"/>
            <a:ext cx="5143536" cy="828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5400" b="1" i="1" dirty="0" smtClean="0">
                <a:solidFill>
                  <a:schemeClr val="bg1"/>
                </a:solidFill>
              </a:rPr>
              <a:t>с</a:t>
            </a:r>
            <a:r>
              <a:rPr kumimoji="0" lang="ru-RU" sz="5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основые</a:t>
            </a: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леса</a:t>
            </a:r>
            <a:endParaRPr kumimoji="0" lang="ru-RU" sz="5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okrae.odbvrn.ru/sites/okrae.odbvrn.ru/files/usersfiles/bober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" y="0"/>
            <a:ext cx="4929191" cy="6858000"/>
          </a:xfrm>
          <a:prstGeom prst="rect">
            <a:avLst/>
          </a:prstGeom>
          <a:noFill/>
        </p:spPr>
      </p:pic>
      <p:pic>
        <p:nvPicPr>
          <p:cNvPr id="34820" name="Picture 4" descr="http://www.tepid.ru/images/desman-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29124" y="0"/>
            <a:ext cx="4714876" cy="3333750"/>
          </a:xfrm>
          <a:prstGeom prst="rect">
            <a:avLst/>
          </a:prstGeom>
          <a:noFill/>
        </p:spPr>
      </p:pic>
      <p:pic>
        <p:nvPicPr>
          <p:cNvPr id="34822" name="Picture 6" descr="http://www.all-about-russia.ru/nature/animal/muskrat/muskrat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390587" y="3286124"/>
            <a:ext cx="4753413" cy="3571876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4786314" y="2714620"/>
            <a:ext cx="3786214" cy="857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выхухоль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1285852" y="5643578"/>
            <a:ext cx="2114536" cy="78581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5400" b="1" i="1" dirty="0" smtClean="0">
                <a:solidFill>
                  <a:schemeClr val="bg1"/>
                </a:solidFill>
              </a:rPr>
              <a:t>бобр</a:t>
            </a:r>
            <a:endParaRPr lang="ru-RU" sz="54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lh6.ggpht.com/_uK6_cblGHA0/TREKvgVSMEI/AAAAAAAABek/-e3UYB23h38/Ardea-cinerea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29125" y="3429000"/>
            <a:ext cx="4714875" cy="3429000"/>
          </a:xfrm>
          <a:prstGeom prst="rect">
            <a:avLst/>
          </a:prstGeom>
          <a:noFill/>
        </p:spPr>
      </p:pic>
      <p:pic>
        <p:nvPicPr>
          <p:cNvPr id="1026" name="Picture 2" descr="https://encrypted-tbn0.gstatic.com/images?q=tbn:ANd9GcQzFwN3R1mH3fi1VfTuumtniE3mYgo62GQc4I_DHjrz9cY96HfRqQ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4714876" cy="3531608"/>
          </a:xfrm>
          <a:prstGeom prst="rect">
            <a:avLst/>
          </a:prstGeom>
          <a:noFill/>
        </p:spPr>
      </p:pic>
      <p:pic>
        <p:nvPicPr>
          <p:cNvPr id="1028" name="Picture 4" descr="http://www.moe-online.ru/image/news/268455_s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3429000"/>
            <a:ext cx="4714875" cy="3429000"/>
          </a:xfrm>
          <a:prstGeom prst="rect">
            <a:avLst/>
          </a:prstGeom>
          <a:noFill/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214282" y="2857496"/>
            <a:ext cx="4071966" cy="7683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Благородный олень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214414" y="6232539"/>
            <a:ext cx="2286016" cy="625461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кабан</a:t>
            </a:r>
            <a:endParaRPr lang="ru-RU" b="1" i="1" dirty="0">
              <a:solidFill>
                <a:schemeClr val="bg1"/>
              </a:solidFill>
            </a:endParaRPr>
          </a:p>
        </p:txBody>
      </p:sp>
      <p:pic>
        <p:nvPicPr>
          <p:cNvPr id="1032" name="Picture 8" descr="http://www.okrae.odbvrn.ru/sites/okrae.odbvrn.ru/files/usersfiles/los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14876" y="-41057"/>
            <a:ext cx="4429124" cy="3470057"/>
          </a:xfrm>
          <a:prstGeom prst="rect">
            <a:avLst/>
          </a:prstGeom>
          <a:noFill/>
        </p:spPr>
      </p:pic>
      <p:sp>
        <p:nvSpPr>
          <p:cNvPr id="9" name="Содержимое 4"/>
          <p:cNvSpPr txBox="1">
            <a:spLocks/>
          </p:cNvSpPr>
          <p:nvPr/>
        </p:nvSpPr>
        <p:spPr>
          <a:xfrm>
            <a:off x="5643570" y="6232539"/>
            <a:ext cx="2286016" cy="625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цапля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Содержимое 4"/>
          <p:cNvSpPr txBox="1">
            <a:spLocks/>
          </p:cNvSpPr>
          <p:nvPr/>
        </p:nvSpPr>
        <p:spPr>
          <a:xfrm>
            <a:off x="5715008" y="2857496"/>
            <a:ext cx="2286016" cy="625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лось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51</Words>
  <Application>Microsoft Office PowerPoint</Application>
  <PresentationFormat>Экран (4:3)</PresentationFormat>
  <Paragraphs>25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Край Воронежский - </dc:title>
  <cp:lastModifiedBy>Admin</cp:lastModifiedBy>
  <cp:revision>81</cp:revision>
  <dcterms:modified xsi:type="dcterms:W3CDTF">2014-08-31T18:48:59Z</dcterms:modified>
</cp:coreProperties>
</file>