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2DF70-11D8-4E52-9558-A04758FD3732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3BB30-3EAC-45F2-90FF-163D80B9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BB30-3EAC-45F2-90FF-163D80B9D4F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8001056" cy="2357454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Воронежский  край  - 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моя малая родина.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500702"/>
            <a:ext cx="7215238" cy="107154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Учитель Муратова О.В.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МКОУ «Аннинская СОШ с УИОП»</a:t>
            </a:r>
          </a:p>
          <a:p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vrn-uk.ru/wp-content/uploads/2014/02/DSC_07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4000496" cy="2664737"/>
          </a:xfrm>
          <a:prstGeom prst="rect">
            <a:avLst/>
          </a:prstGeom>
          <a:noFill/>
        </p:spPr>
      </p:pic>
      <p:pic>
        <p:nvPicPr>
          <p:cNvPr id="6" name="Рисунок 5" descr="http://chizhov-s-v.ru/img/500/129190432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14290"/>
            <a:ext cx="328611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Acy;&amp;dcy;&amp;mcy;&amp;icy;&amp;ncy;&amp;icy;&amp;scy;&amp;tcy;&amp;rcy;&amp;acy;&amp;tcy;&amp;icy;&amp;vcy;&amp;ncy;&amp;acy;&amp;yacy; &amp;kcy;&amp;acy;&amp;rcy;&amp;tcy;&amp;acy; &amp;Vcy;&amp;ocy;&amp;rcy;&amp;ocy;&amp;ncy;&amp;iecy;&amp;zhcy;&amp;scy;&amp;kcy;&amp;ocy;&amp;jcy; &amp;ocy;&amp;bcy;&amp;lcy;&amp;acy;&amp;scy;&amp;tcy;&amp;icy;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36511" y="571480"/>
            <a:ext cx="6064513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hizhov-s-v.ru/img/500/129190432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0"/>
            <a:ext cx="47863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flagi.co.ua/flagreg/Rosia/voronezh.gif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4291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643702" y="1071546"/>
            <a:ext cx="228601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1997 год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3357562"/>
            <a:ext cx="228601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/>
              <a:t>2005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-0.04833 L 0.26944 0.284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view-image" descr="http://tricolor-montazh.ru/wp-content/uploads/2011/07/anninskii_raion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85728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143372" y="2857496"/>
            <a:ext cx="4400552" cy="97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786050" y="3000372"/>
            <a:ext cx="228601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/>
              <a:t>200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год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s://upload.wikimedia.org/wikipedia/commons/d/d6/Flag_of_Anna_rayon_%28Voronezh_oblast%2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428604"/>
            <a:ext cx="4071965" cy="271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s://upload.wikimedia.org/wikipedia/commons/0/04/Flag_of_Anna_%28Voronezh_oblast%2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929066"/>
            <a:ext cx="3857652" cy="2571769"/>
          </a:xfrm>
          <a:prstGeom prst="rect">
            <a:avLst/>
          </a:prstGeom>
          <a:noFill/>
        </p:spPr>
      </p:pic>
      <p:pic>
        <p:nvPicPr>
          <p:cNvPr id="1034" name="Picture 10" descr="http://www.heraldik.ru/reg36/36anninskoe_g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3857628"/>
            <a:ext cx="2286016" cy="2714644"/>
          </a:xfrm>
          <a:prstGeom prst="rect">
            <a:avLst/>
          </a:prstGeom>
          <a:noFill/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2714612" y="5715016"/>
            <a:ext cx="228601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/>
              <a:t>2013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4" name="Picture 6" descr="http://www.200stran.ru/images/maps/1244309674_e8db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7180"/>
            <a:ext cx="9144000" cy="6275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Россия – моя Родина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17414" name="Picture 6" descr="http://easytousetech.com/uploads/posts/2013-02/1360795790_karta-rossii-83-territorialnyih-edinitsy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734728"/>
            <a:ext cx="9144000" cy="448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+mn-lt"/>
              </a:rPr>
              <a:t>Москва – столица России</a:t>
            </a:r>
            <a:endParaRPr lang="ru-RU" sz="5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6" name="Picture 2" descr="http://www.yartravel.ru/wp-content/uploads/2011/02/moscow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500174"/>
            <a:ext cx="7570295" cy="489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review-image" descr="http://www.bankgorodov.ru/imgreg/30.gif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42852"/>
            <a:ext cx="914400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Моя малая родина</a:t>
            </a:r>
            <a:endParaRPr kumimoji="0" lang="ru-RU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17145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МОЯ</a:t>
            </a:r>
            <a:r>
              <a:rPr lang="ru-RU" b="1" i="1" dirty="0" smtClean="0"/>
              <a:t> – потому что здесь я живу, здесь моя семья, мои друзья, мой дом, моя улица, моя школа…</a:t>
            </a:r>
            <a:endParaRPr lang="ru-RU" b="1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2714620"/>
            <a:ext cx="91440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МАЛАЯ</a:t>
            </a:r>
            <a:r>
              <a:rPr lang="ru-RU" sz="3200" b="1" i="1" dirty="0" smtClean="0"/>
              <a:t> – потому что это маленькая частичка моей необъятной страны.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4429132"/>
            <a:ext cx="91440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РОДИНА</a:t>
            </a:r>
            <a:r>
              <a:rPr lang="ru-RU" sz="3200" b="1" i="1" dirty="0" smtClean="0"/>
              <a:t> – потому что здесь живут родные моему сердцу люди.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ic.medportal.ru/pic/mednovosti/news/2013/05/17/127voronezh/reg36m_340x255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7033" y="182995"/>
            <a:ext cx="750099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evolution.powernet.ru/history/Life_15/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 descr="http://static.medportal.ru/pic/mednovosti/news/2013/05/17/127voronezh/reg36m_340x255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643446"/>
            <a:ext cx="25003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marianna-ivanova.ru/img/ministerrus/rus36-map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23096" y="242887"/>
            <a:ext cx="6697807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83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Воронежский  край  -  моя малая родина.</vt:lpstr>
      <vt:lpstr>Слайд 2</vt:lpstr>
      <vt:lpstr>Россия – моя Родина</vt:lpstr>
      <vt:lpstr>Москва – столица России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 Воронежский - </dc:title>
  <cp:lastModifiedBy>Admin</cp:lastModifiedBy>
  <cp:revision>81</cp:revision>
  <dcterms:modified xsi:type="dcterms:W3CDTF">2014-08-31T18:48:01Z</dcterms:modified>
</cp:coreProperties>
</file>