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8"/>
  </p:notesMasterIdLst>
  <p:sldIdLst>
    <p:sldId id="256" r:id="rId2"/>
    <p:sldId id="257" r:id="rId3"/>
    <p:sldId id="259" r:id="rId4"/>
    <p:sldId id="266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07" autoAdjust="0"/>
  </p:normalViewPr>
  <p:slideViewPr>
    <p:cSldViewPr>
      <p:cViewPr>
        <p:scale>
          <a:sx n="100" d="100"/>
          <a:sy n="100" d="100"/>
        </p:scale>
        <p:origin x="-528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AE77E-A6A5-4AB1-B014-3F7A54F61BFC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9B4C7-FD8F-4BA0-AB15-B1BC91669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9B4C7-FD8F-4BA0-AB15-B1BC91669A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60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60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9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9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9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0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50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6B169C-91E8-4EFA-B07A-D02F2BEB75D7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50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C91B45E-9C9A-41E7-A1FC-262F50F44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50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0" grpId="0"/>
      <p:bldP spid="85014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Виктор Иванович </a:t>
            </a:r>
            <a:r>
              <a:rPr lang="ru-RU" dirty="0" err="1" smtClean="0"/>
              <a:t>Шамаев</a:t>
            </a:r>
            <a:r>
              <a:rPr lang="ru-RU" dirty="0" smtClean="0"/>
              <a:t>- известный художник Владимирского края.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547664" y="4437112"/>
            <a:ext cx="6400800" cy="2088232"/>
          </a:xfrm>
        </p:spPr>
        <p:txBody>
          <a:bodyPr/>
          <a:lstStyle/>
          <a:p>
            <a:r>
              <a:rPr lang="ru-RU" sz="2400" dirty="0" smtClean="0"/>
              <a:t> По материалам художника подготовила учитель начальных классов Ильина Л. Н.</a:t>
            </a:r>
            <a:endParaRPr lang="ru-RU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359099"/>
          </a:xfrm>
        </p:spPr>
        <p:txBody>
          <a:bodyPr/>
          <a:lstStyle/>
          <a:p>
            <a:r>
              <a:rPr lang="ru-RU" sz="2000" dirty="0" err="1" smtClean="0"/>
              <a:t>В.И.Шамаев</a:t>
            </a:r>
            <a:r>
              <a:rPr lang="ru-RU" sz="2000" dirty="0" smtClean="0"/>
              <a:t> родился 4 апреля 1929 года  в деревне </a:t>
            </a:r>
            <a:r>
              <a:rPr lang="ru-RU" sz="2000" dirty="0" err="1" smtClean="0"/>
              <a:t>Михейко</a:t>
            </a:r>
            <a:r>
              <a:rPr lang="ru-RU" sz="2000" dirty="0" smtClean="0"/>
              <a:t> Юрьев- Польского района . У его родителей Ивана Дмитриевича и Марии Ивановны </a:t>
            </a:r>
            <a:r>
              <a:rPr lang="ru-RU" sz="2000" dirty="0" err="1" smtClean="0"/>
              <a:t>Шамаевых</a:t>
            </a:r>
            <a:r>
              <a:rPr lang="ru-RU" sz="2000" dirty="0" smtClean="0"/>
              <a:t>  было 6 детей. Мария Ивановна была матерью- героиней. Она занималась воспитанием детей.  А  Иван Дмитриевич  был руководителем в строительстве  жилья, школ и других объектов.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mg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62441"/>
            <a:ext cx="7056784" cy="4126992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863155"/>
          </a:xfrm>
        </p:spPr>
        <p:txBody>
          <a:bodyPr/>
          <a:lstStyle/>
          <a:p>
            <a:r>
              <a:rPr lang="ru-RU" sz="2400" dirty="0" smtClean="0"/>
              <a:t>В 1941 </a:t>
            </a:r>
            <a:r>
              <a:rPr lang="ru-RU" sz="2400" dirty="0" err="1" smtClean="0"/>
              <a:t>году,когда</a:t>
            </a:r>
            <a:r>
              <a:rPr lang="ru-RU" sz="2400" dirty="0" smtClean="0"/>
              <a:t> началась  Великая Отечественная война Виктору Ивановичу было 12 лет. Он  нарисовал карту и красными флажками отмечал города, которые освобождала Красная армия от фашистских захватчиков.</a:t>
            </a:r>
            <a:br>
              <a:rPr lang="ru-RU" sz="2400" dirty="0" smtClean="0"/>
            </a:br>
            <a:r>
              <a:rPr lang="ru-RU" sz="2400" dirty="0" smtClean="0"/>
              <a:t>Мальчишкой , работая на заводе он вносил свой вклад в защиту </a:t>
            </a:r>
            <a:r>
              <a:rPr lang="ru-RU" sz="2400" dirty="0" err="1" smtClean="0"/>
              <a:t>нащей</a:t>
            </a:r>
            <a:r>
              <a:rPr lang="ru-RU" sz="2400" dirty="0" smtClean="0"/>
              <a:t> Родины </a:t>
            </a:r>
            <a:endParaRPr lang="ru-RU" sz="2400" dirty="0"/>
          </a:p>
        </p:txBody>
      </p:sp>
      <p:pic>
        <p:nvPicPr>
          <p:cNvPr id="4" name="Содержимое 3" descr="в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5" y="3356996"/>
            <a:ext cx="4905375" cy="305114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800200"/>
          </a:xfrm>
        </p:spPr>
        <p:txBody>
          <a:bodyPr/>
          <a:lstStyle/>
          <a:p>
            <a:r>
              <a:rPr lang="ru-RU" sz="2800" dirty="0" smtClean="0"/>
              <a:t>Президент  В.В.Путин и  Д.А. Медведев высоко оценили трудовой подвиг , любовь к Родине  В.И. </a:t>
            </a:r>
            <a:r>
              <a:rPr lang="ru-RU" sz="2800" dirty="0" err="1" smtClean="0"/>
              <a:t>Шамаева</a:t>
            </a:r>
            <a:r>
              <a:rPr lang="ru-RU" sz="2800" dirty="0" smtClean="0"/>
              <a:t>  для приближения общей победы над фашизмом в поздравительных письмах  в честь празднования 9 мая.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3933056"/>
            <a:ext cx="4040188" cy="5040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2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2871412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3645024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2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20888"/>
            <a:ext cx="2871412" cy="4032448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548680"/>
            <a:ext cx="418979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48680"/>
            <a:ext cx="3008313" cy="6480720"/>
          </a:xfrm>
        </p:spPr>
        <p:txBody>
          <a:bodyPr/>
          <a:lstStyle/>
          <a:p>
            <a:r>
              <a:rPr lang="ru-RU" sz="2400" dirty="0" smtClean="0"/>
              <a:t>После войны Виктор Иванович  поступает в Рижское </a:t>
            </a:r>
            <a:r>
              <a:rPr lang="ru-RU" sz="2400" dirty="0" err="1" smtClean="0"/>
              <a:t>художесвенное</a:t>
            </a:r>
            <a:r>
              <a:rPr lang="ru-RU" sz="2400" dirty="0" smtClean="0"/>
              <a:t> училище и учится там блестяще.</a:t>
            </a:r>
          </a:p>
          <a:p>
            <a:r>
              <a:rPr lang="ru-RU" sz="2400" dirty="0" smtClean="0"/>
              <a:t>А в 1958 году заканчивает высшее художественно- промышленное училище им. В.И. Мухиной в г.Ленинграде.</a:t>
            </a:r>
            <a:endParaRPr lang="ru-RU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2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0"/>
            <a:ext cx="5486400" cy="57411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733256"/>
            <a:ext cx="8820472" cy="1124744"/>
          </a:xfrm>
        </p:spPr>
        <p:txBody>
          <a:bodyPr/>
          <a:lstStyle/>
          <a:p>
            <a:r>
              <a:rPr lang="ru-RU" sz="2400" dirty="0" smtClean="0"/>
              <a:t>Первая грамота, которую Виктор Иванович получил  за рисунки и живопись в художественном конкурсе , посвященном 30- </a:t>
            </a:r>
            <a:r>
              <a:rPr lang="ru-RU" sz="2400" dirty="0" err="1" smtClean="0"/>
              <a:t>летию</a:t>
            </a:r>
            <a:r>
              <a:rPr lang="ru-RU" sz="2400" dirty="0" smtClean="0"/>
              <a:t> Красной Армии.</a:t>
            </a:r>
            <a:endParaRPr lang="ru-RU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клон">
  <a:themeElements>
    <a:clrScheme name="Склон 3">
      <a:dk1>
        <a:srgbClr val="667B5B"/>
      </a:dk1>
      <a:lt1>
        <a:srgbClr val="E6E6DA"/>
      </a:lt1>
      <a:dk2>
        <a:srgbClr val="295200"/>
      </a:dk2>
      <a:lt2>
        <a:srgbClr val="F3F2D9"/>
      </a:lt2>
      <a:accent1>
        <a:srgbClr val="808000"/>
      </a:accent1>
      <a:accent2>
        <a:srgbClr val="838D75"/>
      </a:accent2>
      <a:accent3>
        <a:srgbClr val="ACB3AA"/>
      </a:accent3>
      <a:accent4>
        <a:srgbClr val="C4C4BA"/>
      </a:accent4>
      <a:accent5>
        <a:srgbClr val="C0C0AA"/>
      </a:accent5>
      <a:accent6>
        <a:srgbClr val="767F69"/>
      </a:accent6>
      <a:hlink>
        <a:srgbClr val="33CC33"/>
      </a:hlink>
      <a:folHlink>
        <a:srgbClr val="33996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Всероссийский урок</Template>
  <TotalTime>597</TotalTime>
  <Words>179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Склон</vt:lpstr>
      <vt:lpstr>    Виктор Иванович Шамаев- известный художник Владимирского края.</vt:lpstr>
      <vt:lpstr>В.И.Шамаев родился 4 апреля 1929 года  в деревне Михейко Юрьев- Польского района . У его родителей Ивана Дмитриевича и Марии Ивановны Шамаевых  было 6 детей. Мария Ивановна была матерью- героиней. Она занималась воспитанием детей.  А  Иван Дмитриевич  был руководителем в строительстве  жилья, школ и других объектов. </vt:lpstr>
      <vt:lpstr>В 1941 году,когда началась  Великая Отечественная война Виктору Ивановичу было 12 лет. Он  нарисовал карту и красными флажками отмечал города, которые освобождала Красная армия от фашистских захватчиков. Мальчишкой , работая на заводе он вносил свой вклад в защиту нащей Родины </vt:lpstr>
      <vt:lpstr>Президент  В.В.Путин и  Д.А. Медведев высоко оценили трудовой подвиг , любовь к Родине  В.И. Шамаева  для приближения общей победы над фашизмом в поздравительных письмах  в честь празднования 9 мая. 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67</cp:revision>
  <dcterms:created xsi:type="dcterms:W3CDTF">2014-08-27T16:11:08Z</dcterms:created>
  <dcterms:modified xsi:type="dcterms:W3CDTF">2014-09-01T16:47:19Z</dcterms:modified>
</cp:coreProperties>
</file>