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DF6C08-E97E-49C9-9491-F324962A193B}" type="datetimeFigureOut">
              <a:rPr lang="ru-RU" smtClean="0"/>
              <a:t>04.09.2014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FB8180-B5F6-442F-A7AD-215D1794C23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224135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/>
              <a:t> Моя малая Родина</a:t>
            </a:r>
            <a:endParaRPr lang="ru-RU" dirty="0"/>
          </a:p>
        </p:txBody>
      </p:sp>
      <p:pic>
        <p:nvPicPr>
          <p:cNvPr id="4" name="Picture 2" descr="Девочка, пропавшая в Новоульяновске, нашла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04864"/>
            <a:ext cx="5461276" cy="38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3867"/>
            <a:ext cx="5256584" cy="6170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0-tub-ru.yandex.net/i?id=49d4f6d5d54ac4b1163508dbef9b064d-21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885" y="1628800"/>
            <a:ext cx="480053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6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7525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45" y="374643"/>
            <a:ext cx="2455879" cy="1841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5218" y="2348881"/>
            <a:ext cx="2603206" cy="195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960" y="4509120"/>
            <a:ext cx="2496278" cy="1872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95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452907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22" y="1628800"/>
            <a:ext cx="4154482" cy="3038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6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498387"/>
            <a:ext cx="4176464" cy="57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851920" y="1412776"/>
            <a:ext cx="453650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76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5"/>
            <a:ext cx="6702513" cy="23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194974"/>
            <a:ext cx="4464496" cy="334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469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764704"/>
            <a:ext cx="396043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0648"/>
            <a:ext cx="2448271" cy="1836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2448272" cy="18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07" y="4221088"/>
            <a:ext cx="2592288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96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</TotalTime>
  <Words>4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 Моя малая Родина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малая Родина</dc:title>
  <dc:creator>Admin</dc:creator>
  <cp:lastModifiedBy>Admin</cp:lastModifiedBy>
  <cp:revision>3</cp:revision>
  <dcterms:created xsi:type="dcterms:W3CDTF">2014-08-31T16:06:06Z</dcterms:created>
  <dcterms:modified xsi:type="dcterms:W3CDTF">2014-09-04T16:49:38Z</dcterms:modified>
</cp:coreProperties>
</file>