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27" r:id="rId3"/>
    <p:sldId id="324" r:id="rId4"/>
    <p:sldId id="322" r:id="rId5"/>
    <p:sldId id="323" r:id="rId6"/>
    <p:sldId id="321" r:id="rId7"/>
    <p:sldId id="320" r:id="rId8"/>
    <p:sldId id="319" r:id="rId9"/>
    <p:sldId id="317" r:id="rId10"/>
    <p:sldId id="316" r:id="rId11"/>
    <p:sldId id="315" r:id="rId12"/>
    <p:sldId id="314" r:id="rId13"/>
    <p:sldId id="313" r:id="rId14"/>
    <p:sldId id="312" r:id="rId15"/>
    <p:sldId id="311" r:id="rId16"/>
    <p:sldId id="310" r:id="rId17"/>
    <p:sldId id="309" r:id="rId18"/>
    <p:sldId id="256" r:id="rId19"/>
    <p:sldId id="282" r:id="rId20"/>
    <p:sldId id="291" r:id="rId21"/>
    <p:sldId id="284" r:id="rId22"/>
    <p:sldId id="258" r:id="rId23"/>
    <p:sldId id="260" r:id="rId24"/>
    <p:sldId id="263" r:id="rId25"/>
    <p:sldId id="264" r:id="rId26"/>
    <p:sldId id="265" r:id="rId27"/>
    <p:sldId id="268" r:id="rId28"/>
    <p:sldId id="276" r:id="rId29"/>
    <p:sldId id="278" r:id="rId30"/>
    <p:sldId id="281" r:id="rId31"/>
    <p:sldId id="288" r:id="rId32"/>
    <p:sldId id="290" r:id="rId33"/>
    <p:sldId id="293" r:id="rId34"/>
    <p:sldId id="297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CC99FF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C:\Documents%20and%20Settings\&#1059;&#1095;&#1080;&#1090;&#1077;&#1083;&#1100;\&#1056;&#1072;&#1073;&#1086;&#1095;&#1080;&#1081;%20&#1089;&#1090;&#1086;&#1083;\8\Ninus-chastushki_-_ZHenya_i_Anton_(iPlayer.fm)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Documents%20and%20Settings\&#1059;&#1095;&#1080;&#1090;&#1077;&#1083;&#1100;\&#1056;&#1072;&#1073;&#1086;&#1095;&#1080;&#1081;%20&#1089;&#1090;&#1086;&#1083;\8\&#1044;&#1077;&#1090;&#1089;&#1082;&#1080;&#1077;_&#1056;&#1091;&#1089;&#1089;&#1082;&#1080;&#1077;_-_&#1057;&#1072;&#1084;&#1072;&#1103;_&#1093;&#1086;&#1088;&#1086;&#1096;&#1072;&#1103;_(-).mp3" TargetMode="Externa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8\nasha_babushka(-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8\Minusovka-papa_mozhet_vse_chto_ugodno_minus_obrezan_posledniy_pripev.mp3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9456.html" TargetMode="Externa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Documents and Settings\Учитель\Мои документы\Загрузки\8_marta_3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0"/>
            <a:ext cx="8286808" cy="6305778"/>
          </a:xfrm>
          <a:prstGeom prst="rect">
            <a:avLst/>
          </a:prstGeom>
          <a:noFill/>
        </p:spPr>
      </p:pic>
      <p:pic>
        <p:nvPicPr>
          <p:cNvPr id="5" name="nasha_babushka(-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42910" y="428604"/>
            <a:ext cx="304800" cy="304800"/>
          </a:xfrm>
          <a:prstGeom prst="rect">
            <a:avLst/>
          </a:prstGeom>
        </p:spPr>
      </p:pic>
      <p:pic>
        <p:nvPicPr>
          <p:cNvPr id="6" name="Детские_Русские_-_Самая_хорошая_(-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357686" y="500042"/>
            <a:ext cx="304800" cy="304800"/>
          </a:xfrm>
          <a:prstGeom prst="rect">
            <a:avLst/>
          </a:prstGeom>
        </p:spPr>
      </p:pic>
      <p:pic>
        <p:nvPicPr>
          <p:cNvPr id="7" name="Ninus-chastushki_-_ZHenya_i_Anton_(iPlayer.f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357686" y="4357694"/>
            <a:ext cx="304800" cy="304800"/>
          </a:xfrm>
          <a:prstGeom prst="rect">
            <a:avLst/>
          </a:prstGeom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87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4168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Из истории оружия</a:t>
            </a:r>
          </a:p>
        </p:txBody>
      </p:sp>
      <p:pic>
        <p:nvPicPr>
          <p:cNvPr id="32774" name="Picture 6" descr="3хпудовая  бомбовая пушка 1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708275"/>
            <a:ext cx="44005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итребитель перехватчик МиГ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24175"/>
            <a:ext cx="72802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NDAMO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928688"/>
            <a:ext cx="796925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6985000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Самый сильный</a:t>
            </a:r>
          </a:p>
        </p:txBody>
      </p:sp>
      <p:pic>
        <p:nvPicPr>
          <p:cNvPr id="38917" name="Picture 5" descr="HNDSHA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708275"/>
            <a:ext cx="69850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34536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поход!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50825" y="1557338"/>
            <a:ext cx="8280400" cy="41052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3806" name="Object 14"/>
          <p:cNvGraphicFramePr>
            <a:graphicFrameLocks noChangeAspect="1"/>
          </p:cNvGraphicFramePr>
          <p:nvPr>
            <p:ph sz="half" idx="2"/>
          </p:nvPr>
        </p:nvGraphicFramePr>
        <p:xfrm>
          <a:off x="250825" y="1628775"/>
          <a:ext cx="2940050" cy="3960813"/>
        </p:xfrm>
        <a:graphic>
          <a:graphicData uri="http://schemas.openxmlformats.org/presentationml/2006/ole">
            <p:oleObj spid="_x0000_s56322" name="CorelDRAW" r:id="rId3" imgW="4485240" imgH="5861520" progId="">
              <p:embed/>
            </p:oleObj>
          </a:graphicData>
        </a:graphic>
      </p:graphicFrame>
      <p:pic>
        <p:nvPicPr>
          <p:cNvPr id="33810" name="Picture 18" descr="WALK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708275"/>
            <a:ext cx="327501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19" descr="MICROPH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628775"/>
            <a:ext cx="32400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8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34536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поход!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779838" y="1700213"/>
            <a:ext cx="4537075" cy="20161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Verdana" pitchFamily="34" charset="0"/>
            </a:endParaRPr>
          </a:p>
        </p:txBody>
      </p:sp>
      <p:pic>
        <p:nvPicPr>
          <p:cNvPr id="34828" name="Picture 12" descr="WRE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205038"/>
            <a:ext cx="3838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PUSHP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789363"/>
            <a:ext cx="39592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 descr="32 шко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341438"/>
            <a:ext cx="25749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34536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поход!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68313" y="1557338"/>
            <a:ext cx="8208962" cy="39608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Verdana" pitchFamily="34" charset="0"/>
            </a:endParaRPr>
          </a:p>
        </p:txBody>
      </p:sp>
      <p:pic>
        <p:nvPicPr>
          <p:cNvPr id="36875" name="Picture 11" descr="HWHAMM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060575"/>
            <a:ext cx="16621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0" name="Picture 36" descr="GASNOZZ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565400"/>
            <a:ext cx="3382963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9" descr="COFF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133600"/>
            <a:ext cx="221138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1331913" y="765175"/>
            <a:ext cx="64801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49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 привале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547813" y="2492375"/>
            <a:ext cx="6192837" cy="4103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1518" name="Object 14"/>
          <p:cNvGraphicFramePr>
            <a:graphicFrameLocks noChangeAspect="1"/>
          </p:cNvGraphicFramePr>
          <p:nvPr>
            <p:ph sz="half" idx="2"/>
          </p:nvPr>
        </p:nvGraphicFramePr>
        <p:xfrm>
          <a:off x="3203575" y="2420938"/>
          <a:ext cx="2997200" cy="4191000"/>
        </p:xfrm>
        <a:graphic>
          <a:graphicData uri="http://schemas.openxmlformats.org/presentationml/2006/ole">
            <p:oleObj spid="_x0000_s55298" name="CorelDRAW" r:id="rId3" imgW="6628320" imgH="89877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44171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Наши </a:t>
            </a:r>
            <a:r>
              <a:rPr lang="ru-RU" sz="6000" b="1" i="1" dirty="0" smtClean="0">
                <a:solidFill>
                  <a:srgbClr val="7030A0"/>
                </a:solidFill>
              </a:rPr>
              <a:t>любимые</a:t>
            </a:r>
            <a:r>
              <a:rPr lang="ru-RU" b="1" i="1" dirty="0" smtClean="0">
                <a:solidFill>
                  <a:srgbClr val="7030A0"/>
                </a:solidFill>
              </a:rPr>
              <a:t> мужчины бывают разными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AG00013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95252"/>
            <a:ext cx="4214842" cy="20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71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Documents and Settings\Учитель\Мои документы\Загрузки\23_fevralya_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93" y="714356"/>
            <a:ext cx="8229011" cy="5357850"/>
          </a:xfrm>
          <a:prstGeom prst="rect">
            <a:avLst/>
          </a:prstGeom>
          <a:noFill/>
        </p:spPr>
      </p:pic>
      <p:pic>
        <p:nvPicPr>
          <p:cNvPr id="5" name="Minusovka-papa_mozhet_vse_chto_ugodno_minus_obrezan_posledniy_pripev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29586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671517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85728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6000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Какими бы они </a:t>
            </a:r>
            <a:r>
              <a:rPr lang="ru-RU" sz="6000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6000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 были:</a:t>
            </a:r>
          </a:p>
          <a:p>
            <a:pPr lvl="0">
              <a:buNone/>
            </a:pPr>
            <a:r>
              <a:rPr lang="ru-RU" sz="6000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 Наши Любимые Мужчины, </a:t>
            </a:r>
            <a:endParaRPr lang="ru-RU" sz="6000" dirty="0" smtClean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6" name="Picture 31" descr="b4c44b8f40c4eeea5674a96909379de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000396" cy="1714488"/>
          </a:xfrm>
          <a:prstGeom prst="rect">
            <a:avLst/>
          </a:prstGeom>
          <a:noFill/>
        </p:spPr>
      </p:pic>
      <p:pic>
        <p:nvPicPr>
          <p:cNvPr id="7" name="Picture 20" descr="c758c58aa4b2f66a44af30bd0702679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53" y="4643446"/>
            <a:ext cx="196856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23850" y="1125538"/>
            <a:ext cx="6623050" cy="4824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Конкурс</a:t>
            </a:r>
          </a:p>
          <a:p>
            <a:pPr algn="ctr"/>
            <a:r>
              <a:rPr lang="ru-RU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для</a:t>
            </a:r>
          </a:p>
          <a:p>
            <a:pPr algn="ctr"/>
            <a:r>
              <a:rPr lang="ru-RU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настоящих</a:t>
            </a:r>
          </a:p>
          <a:p>
            <a:pPr algn="ctr"/>
            <a:r>
              <a:rPr lang="ru-RU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мужчин</a:t>
            </a:r>
          </a:p>
        </p:txBody>
      </p:sp>
      <p:pic>
        <p:nvPicPr>
          <p:cNvPr id="23557" name="Picture 5" descr="20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52095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SPECO~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638675"/>
            <a:ext cx="30591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buNone/>
            </a:pPr>
            <a:endParaRPr lang="ru-RU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85728"/>
            <a:ext cx="30003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rgbClr val="7030A0"/>
                </a:solidFill>
                <a:latin typeface="+mj-lt"/>
              </a:rPr>
              <a:t>Именно поэтому </a:t>
            </a:r>
            <a:br>
              <a:rPr lang="ru-RU" sz="4400" i="1" dirty="0" smtClean="0">
                <a:solidFill>
                  <a:srgbClr val="7030A0"/>
                </a:solidFill>
                <a:latin typeface="+mj-lt"/>
              </a:rPr>
            </a:br>
            <a:r>
              <a:rPr lang="ru-RU" sz="4400" i="1" dirty="0" smtClean="0">
                <a:solidFill>
                  <a:srgbClr val="7030A0"/>
                </a:solidFill>
                <a:latin typeface="+mj-lt"/>
              </a:rPr>
              <a:t>Мы любим Вас!!! </a:t>
            </a:r>
            <a:br>
              <a:rPr lang="ru-RU" sz="4400" i="1" dirty="0" smtClean="0">
                <a:solidFill>
                  <a:srgbClr val="7030A0"/>
                </a:solidFill>
                <a:latin typeface="+mj-lt"/>
              </a:rPr>
            </a:br>
            <a:r>
              <a:rPr lang="ru-RU" sz="3600" i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3600" i="1" dirty="0" smtClean="0">
                <a:solidFill>
                  <a:srgbClr val="7030A0"/>
                </a:solidFill>
                <a:latin typeface="+mj-lt"/>
              </a:rPr>
            </a:br>
            <a:endParaRPr lang="ru-RU" sz="3600" i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050" name="Picture 2" descr="http://forumsmile.ru/u/4/d/b/4db7bb6695986e07195153ad52abf6d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Рисунок 2" descr="cards-23f-day-of-defende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707233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3504" y="2714620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С Праздником Вас, наши Любимые Мужчины!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animashky.ucoz.ru/_ph/40/1/713398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3786214" cy="5540964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Мои документы\Загрузки\23fev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01" y="285729"/>
            <a:ext cx="40519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408737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Команды: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250825" y="2781300"/>
            <a:ext cx="8210550" cy="323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Десантники</a:t>
            </a:r>
          </a:p>
          <a:p>
            <a:pPr algn="ctr"/>
            <a:r>
              <a:rPr lang="ru-RU" sz="3600" kern="1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Лётчики</a:t>
            </a:r>
          </a:p>
          <a:p>
            <a:pPr algn="ctr"/>
            <a:r>
              <a:rPr lang="ru-RU" sz="3600" kern="1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Танкисты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7200" b="1" i="1" smtClean="0">
                <a:solidFill>
                  <a:srgbClr val="FFFF00"/>
                </a:solidFill>
              </a:rPr>
              <a:t>Тельняшка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7200" b="1" i="1" smtClean="0">
                <a:solidFill>
                  <a:srgbClr val="FFFF00"/>
                </a:solidFill>
              </a:rPr>
              <a:t>Якорь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7200" b="1" i="1" smtClean="0">
                <a:solidFill>
                  <a:srgbClr val="FFFF00"/>
                </a:solidFill>
              </a:rPr>
              <a:t>Шлем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Найди лишнее слово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7200" b="1" i="1" smtClean="0">
                <a:solidFill>
                  <a:srgbClr val="FFFF00"/>
                </a:solidFill>
              </a:rPr>
              <a:t>Броня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7200" b="1" i="1" smtClean="0">
                <a:solidFill>
                  <a:srgbClr val="FFFF00"/>
                </a:solidFill>
              </a:rPr>
              <a:t>Шлем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7200" b="1" i="1" smtClean="0">
                <a:solidFill>
                  <a:srgbClr val="FFFF00"/>
                </a:solidFill>
              </a:rPr>
              <a:t>Якорь</a:t>
            </a: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Найди лишнее слово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7200" b="1" i="1" smtClean="0">
                <a:solidFill>
                  <a:srgbClr val="FFFF00"/>
                </a:solidFill>
              </a:rPr>
              <a:t>Ствол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7200" b="1" i="1" smtClean="0">
                <a:solidFill>
                  <a:srgbClr val="FFFF00"/>
                </a:solidFill>
              </a:rPr>
              <a:t>Снаряд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7200" b="1" i="1" smtClean="0">
                <a:solidFill>
                  <a:srgbClr val="FFFF00"/>
                </a:solidFill>
              </a:rPr>
              <a:t>Мачта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Найди лишнее слово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905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Кто быстрее?</a:t>
            </a:r>
          </a:p>
        </p:txBody>
      </p:sp>
      <p:pic>
        <p:nvPicPr>
          <p:cNvPr id="30725" name="Picture 5" descr="BARR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41624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4540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789363"/>
            <a:ext cx="43561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2357438" y="142875"/>
            <a:ext cx="5214937" cy="178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7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Угадай !</a:t>
            </a:r>
          </a:p>
        </p:txBody>
      </p:sp>
      <p:pic>
        <p:nvPicPr>
          <p:cNvPr id="15363" name="Picture 5" descr="http://im4-tub-ru.yandex.net/i?id=210435212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857375"/>
            <a:ext cx="27860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http://im0-tub-ru.yandex.net/i?id=787246675-3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928813"/>
            <a:ext cx="314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http://im3-tub-ru.yandex.net/i?id=222882499-1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4357688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76</Words>
  <Application>Microsoft Office PowerPoint</Application>
  <PresentationFormat>Экран (4:3)</PresentationFormat>
  <Paragraphs>34</Paragraphs>
  <Slides>35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Наши любимые мужчины бывают разными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любимые мужчины бывают разными</dc:title>
  <cp:lastModifiedBy>Макс</cp:lastModifiedBy>
  <cp:revision>60</cp:revision>
  <dcterms:modified xsi:type="dcterms:W3CDTF">2013-08-03T11:12:32Z</dcterms:modified>
</cp:coreProperties>
</file>