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6" r:id="rId5"/>
    <p:sldId id="265" r:id="rId6"/>
    <p:sldId id="267" r:id="rId7"/>
    <p:sldId id="268" r:id="rId8"/>
    <p:sldId id="264" r:id="rId9"/>
    <p:sldId id="25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11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lenaranko.ucoz.ru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57158" y="428604"/>
            <a:ext cx="8501122" cy="22803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ea typeface="+mj-ea"/>
                <a:cs typeface="+mj-cs"/>
              </a:rPr>
              <a:t>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a typeface="+mj-ea"/>
                <a:cs typeface="+mj-cs"/>
              </a:rPr>
              <a:t>Имя прилагательное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ea typeface="+mj-ea"/>
                <a:cs typeface="+mj-cs"/>
              </a:rPr>
              <a:t>как часть речи. 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43306" y="4005064"/>
            <a:ext cx="5000660" cy="172878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Гилева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Наталия Владимировна </a:t>
            </a:r>
          </a:p>
          <a:p>
            <a:pPr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pPr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МКОУ «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Перегрёбинская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СОШ №1»</a:t>
            </a:r>
          </a:p>
          <a:p>
            <a:pPr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с.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Перегрёбное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Октябрьский район </a:t>
            </a:r>
          </a:p>
          <a:p>
            <a:pPr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Тюменская область </a:t>
            </a:r>
          </a:p>
          <a:p>
            <a:pPr>
              <a:spcBef>
                <a:spcPts val="0"/>
              </a:spcBef>
            </a:pP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86050" y="3000372"/>
            <a:ext cx="3786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Урок русского языка 4 класс </a:t>
            </a:r>
          </a:p>
          <a:p>
            <a:pPr algn="ctr"/>
            <a:r>
              <a:rPr lang="ru-RU" dirty="0" smtClean="0"/>
              <a:t>УМК «Школа России» </a:t>
            </a:r>
          </a:p>
          <a:p>
            <a:pPr algn="ctr"/>
            <a:r>
              <a:rPr lang="ru-RU" dirty="0" smtClean="0"/>
              <a:t>Учебник В.П. </a:t>
            </a:r>
            <a:r>
              <a:rPr lang="ru-RU" dirty="0" err="1" smtClean="0"/>
              <a:t>Канакина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500042"/>
            <a:ext cx="8286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Найдите среди букв слова.</a:t>
            </a: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КЛБЕСЕДАУНАЗАДОРДБЕРЕГИСТКРОВАТЬЯЛУП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928670"/>
            <a:ext cx="8643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smtClean="0"/>
              <a:t> 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2428868"/>
            <a:ext cx="81439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 ПРОВЕРКА</a:t>
            </a:r>
          </a:p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БЕСЕДА</a:t>
            </a:r>
          </a:p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НАЗАД</a:t>
            </a:r>
          </a:p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БЕРЕГ</a:t>
            </a:r>
          </a:p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КРОВАТЬ</a:t>
            </a:r>
          </a:p>
          <a:p>
            <a:pPr algn="ctr"/>
            <a:r>
              <a:rPr lang="ru-RU" sz="2800" b="1" dirty="0" smtClean="0"/>
              <a:t>Что общего у слов?</a:t>
            </a:r>
          </a:p>
          <a:p>
            <a:pPr algn="ctr"/>
            <a:r>
              <a:rPr lang="ru-RU" sz="2800" b="1" dirty="0" smtClean="0"/>
              <a:t>Обозначьте орфограмму.</a:t>
            </a:r>
          </a:p>
          <a:p>
            <a:pPr algn="ctr"/>
            <a:r>
              <a:rPr lang="ru-RU" sz="2800" b="1" dirty="0" smtClean="0"/>
              <a:t>Какое слово лишнее? Почему?</a:t>
            </a:r>
          </a:p>
          <a:p>
            <a:pPr algn="ctr"/>
            <a:r>
              <a:rPr lang="ru-RU" sz="2800" b="1" dirty="0" smtClean="0"/>
              <a:t>Дайте характеристику слов как части речи</a:t>
            </a:r>
          </a:p>
          <a:p>
            <a:pPr algn="ctr"/>
            <a:endParaRPr lang="ru-RU" sz="2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14291"/>
            <a:ext cx="742955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342900" indent="-342900" algn="ctr"/>
            <a:r>
              <a:rPr lang="ru-RU" sz="32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Упр. №1</a:t>
            </a:r>
          </a:p>
          <a:p>
            <a:pPr marL="342900" indent="-342900" algn="ctr"/>
            <a:r>
              <a:rPr lang="ru-RU" sz="4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ctr"/>
            <a:r>
              <a:rPr lang="ru-RU" sz="32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786" y="2714620"/>
            <a:ext cx="785818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Эпитет 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– художественное определение предмета или явления. В художественном произведении эпитет помогает представить себе предмет, почувствовать отношение автора к нему.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Эпитеты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 чаще всего 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имена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прилагательные</a:t>
            </a:r>
          </a:p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00298" y="1785926"/>
            <a:ext cx="49292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u="sng" dirty="0" smtClean="0">
                <a:latin typeface="Times New Roman" pitchFamily="18" charset="0"/>
                <a:cs typeface="Times New Roman" pitchFamily="18" charset="0"/>
              </a:rPr>
              <a:t>чудный – чудной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500042"/>
            <a:ext cx="78581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   Краткая форма прилагательных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2976" y="2428868"/>
            <a:ext cx="721523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   </a:t>
            </a:r>
            <a:r>
              <a:rPr lang="ru-RU" sz="3200" b="1" dirty="0" smtClean="0"/>
              <a:t>Отгадайте загадку: </a:t>
            </a:r>
          </a:p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Теремок ползёт,</a:t>
            </a:r>
          </a:p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На себе его везёт,</a:t>
            </a:r>
          </a:p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Хозяюшка богата</a:t>
            </a:r>
            <a:r>
              <a:rPr lang="ru-RU" sz="3200" b="1" dirty="0" smtClean="0"/>
              <a:t>,</a:t>
            </a:r>
          </a:p>
          <a:p>
            <a:pPr algn="ctr"/>
            <a:r>
              <a:rPr lang="ru-RU" sz="3200" b="1" dirty="0" err="1" smtClean="0">
                <a:solidFill>
                  <a:srgbClr val="7030A0"/>
                </a:solidFill>
              </a:rPr>
              <a:t>Бокаста</a:t>
            </a:r>
            <a:r>
              <a:rPr lang="ru-RU" sz="3200" b="1" dirty="0" smtClean="0">
                <a:solidFill>
                  <a:srgbClr val="7030A0"/>
                </a:solidFill>
              </a:rPr>
              <a:t> да рогата.</a:t>
            </a:r>
          </a:p>
          <a:p>
            <a:pPr algn="ctr"/>
            <a:endParaRPr lang="ru-RU" sz="3200" b="1" dirty="0" smtClean="0">
              <a:solidFill>
                <a:srgbClr val="7030A0"/>
              </a:solidFill>
            </a:endParaRPr>
          </a:p>
        </p:txBody>
      </p:sp>
      <p:pic>
        <p:nvPicPr>
          <p:cNvPr id="5" name="Рисунок 4" descr="rask_ula.gif"/>
          <p:cNvPicPr>
            <a:picLocks noChangeAspect="1"/>
          </p:cNvPicPr>
          <p:nvPr/>
        </p:nvPicPr>
        <p:blipFill>
          <a:blip r:embed="rId2" cstate="print"/>
          <a:srcRect l="3923" t="3923"/>
          <a:stretch>
            <a:fillRect/>
          </a:stretch>
        </p:blipFill>
        <p:spPr>
          <a:xfrm>
            <a:off x="6786578" y="4357694"/>
            <a:ext cx="1749750" cy="1749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642918"/>
            <a:ext cx="7000924" cy="8433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/>
              <a:t> Упр. </a:t>
            </a:r>
            <a:r>
              <a:rPr lang="ru-RU" sz="4800" b="1" dirty="0" smtClean="0">
                <a:solidFill>
                  <a:srgbClr val="7030A0"/>
                </a:solidFill>
              </a:rPr>
              <a:t> 2</a:t>
            </a:r>
          </a:p>
          <a:p>
            <a:pPr algn="ctr"/>
            <a:endParaRPr lang="ru-RU" sz="4800" b="1" dirty="0" smtClean="0">
              <a:solidFill>
                <a:srgbClr val="7030A0"/>
              </a:solidFill>
            </a:endParaRPr>
          </a:p>
          <a:p>
            <a:pPr algn="ctr"/>
            <a:endParaRPr lang="ru-RU" sz="4800" b="1" dirty="0" smtClean="0">
              <a:solidFill>
                <a:srgbClr val="7030A0"/>
              </a:solidFill>
            </a:endParaRPr>
          </a:p>
          <a:p>
            <a:pPr algn="ctr"/>
            <a:endParaRPr lang="ru-RU" sz="4800" b="1" dirty="0" smtClean="0">
              <a:solidFill>
                <a:srgbClr val="7030A0"/>
              </a:solidFill>
            </a:endParaRPr>
          </a:p>
          <a:p>
            <a:pPr algn="ctr"/>
            <a:endParaRPr lang="ru-RU" sz="3600" b="1" dirty="0" smtClean="0">
              <a:solidFill>
                <a:schemeClr val="tx2"/>
              </a:solidFill>
            </a:endParaRPr>
          </a:p>
          <a:p>
            <a:pPr algn="r"/>
            <a:r>
              <a:rPr lang="ru-RU" sz="3600" b="1" dirty="0" smtClean="0">
                <a:solidFill>
                  <a:schemeClr val="tx2"/>
                </a:solidFill>
              </a:rPr>
              <a:t>    </a:t>
            </a:r>
          </a:p>
          <a:p>
            <a:pPr algn="r"/>
            <a:r>
              <a:rPr lang="ru-RU" sz="3600" b="1" dirty="0" smtClean="0">
                <a:solidFill>
                  <a:schemeClr val="tx2"/>
                </a:solidFill>
              </a:rPr>
              <a:t>Выполните письменные                   задания к упражнению.  </a:t>
            </a:r>
          </a:p>
          <a:p>
            <a:pPr algn="ctr"/>
            <a:r>
              <a:rPr lang="ru-RU" sz="4800" b="1" dirty="0" smtClean="0">
                <a:solidFill>
                  <a:srgbClr val="7030A0"/>
                </a:solidFill>
              </a:rPr>
              <a:t>  </a:t>
            </a:r>
          </a:p>
          <a:p>
            <a:pPr algn="ctr"/>
            <a:r>
              <a:rPr lang="ru-RU" sz="4800" b="1" dirty="0" smtClean="0"/>
              <a:t> </a:t>
            </a:r>
            <a:endParaRPr lang="ru-RU" sz="4800" b="1" dirty="0" smtClean="0">
              <a:solidFill>
                <a:srgbClr val="FF0000"/>
              </a:solidFill>
            </a:endParaRPr>
          </a:p>
          <a:p>
            <a:pPr algn="ctr"/>
            <a:endParaRPr lang="ru-RU" sz="4800" dirty="0" smtClean="0"/>
          </a:p>
          <a:p>
            <a:endParaRPr lang="ru-RU" dirty="0" smtClean="0"/>
          </a:p>
          <a:p>
            <a:pPr algn="ctr"/>
            <a:r>
              <a:rPr lang="ru-RU" sz="4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i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71802" y="1428736"/>
            <a:ext cx="3415574" cy="28281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428604"/>
            <a:ext cx="728667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Упр. 3</a:t>
            </a:r>
          </a:p>
          <a:p>
            <a:pPr algn="ctr"/>
            <a:r>
              <a:rPr lang="ru-RU" sz="4400" dirty="0" smtClean="0">
                <a:solidFill>
                  <a:srgbClr val="7030A0"/>
                </a:solidFill>
              </a:rPr>
              <a:t>Способы образования </a:t>
            </a:r>
          </a:p>
          <a:p>
            <a:pPr algn="ctr"/>
            <a:r>
              <a:rPr lang="ru-RU" sz="4400" dirty="0" smtClean="0">
                <a:solidFill>
                  <a:srgbClr val="7030A0"/>
                </a:solidFill>
              </a:rPr>
              <a:t>имён прилагательных. 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500166" y="2643182"/>
            <a:ext cx="307183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-</a:t>
            </a:r>
            <a:r>
              <a:rPr lang="ru-RU" sz="3200" b="1" dirty="0" err="1" smtClean="0"/>
              <a:t>ист</a:t>
            </a:r>
            <a:r>
              <a:rPr lang="ru-RU" sz="3200" b="1" dirty="0" smtClean="0"/>
              <a:t>-</a:t>
            </a:r>
          </a:p>
          <a:p>
            <a:pPr algn="ctr"/>
            <a:r>
              <a:rPr lang="ru-RU" sz="3200" b="1" dirty="0" smtClean="0"/>
              <a:t>-лив-</a:t>
            </a:r>
          </a:p>
          <a:p>
            <a:pPr algn="ctr"/>
            <a:r>
              <a:rPr lang="ru-RU" sz="3200" b="1" dirty="0" smtClean="0"/>
              <a:t>-ив-</a:t>
            </a:r>
          </a:p>
          <a:p>
            <a:pPr algn="ctr"/>
            <a:r>
              <a:rPr lang="ru-RU" sz="3200" b="1" dirty="0" smtClean="0"/>
              <a:t>-</a:t>
            </a:r>
            <a:r>
              <a:rPr lang="ru-RU" sz="3200" b="1" dirty="0" err="1" smtClean="0"/>
              <a:t>ск</a:t>
            </a:r>
            <a:r>
              <a:rPr lang="ru-RU" sz="3200" b="1" dirty="0" smtClean="0"/>
              <a:t>-</a:t>
            </a:r>
          </a:p>
          <a:p>
            <a:pPr algn="ctr"/>
            <a:r>
              <a:rPr lang="ru-RU" sz="3200" b="1" dirty="0" smtClean="0"/>
              <a:t>-</a:t>
            </a:r>
            <a:r>
              <a:rPr lang="ru-RU" sz="3200" b="1" dirty="0" err="1" smtClean="0"/>
              <a:t>н</a:t>
            </a:r>
            <a:r>
              <a:rPr lang="ru-RU" sz="3200" b="1" dirty="0" smtClean="0"/>
              <a:t>-</a:t>
            </a:r>
          </a:p>
          <a:p>
            <a:pPr algn="ctr"/>
            <a:r>
              <a:rPr lang="ru-RU" sz="3200" b="1" dirty="0" smtClean="0"/>
              <a:t>-</a:t>
            </a:r>
            <a:r>
              <a:rPr lang="ru-RU" sz="3200" b="1" dirty="0" err="1" smtClean="0"/>
              <a:t>чив</a:t>
            </a:r>
            <a:r>
              <a:rPr lang="ru-RU" sz="3200" b="1" dirty="0" smtClean="0"/>
              <a:t>-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429124" y="3143248"/>
            <a:ext cx="4286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Словарная работа       </a:t>
            </a:r>
          </a:p>
          <a:p>
            <a:pPr algn="ctr"/>
            <a:endParaRPr lang="ru-RU" sz="32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3200" b="1" u="sng" dirty="0" smtClean="0">
                <a:solidFill>
                  <a:srgbClr val="7030A0"/>
                </a:solidFill>
              </a:rPr>
              <a:t>а</a:t>
            </a:r>
            <a:r>
              <a:rPr lang="ru-RU" sz="3200" b="1" dirty="0" smtClean="0">
                <a:solidFill>
                  <a:srgbClr val="7030A0"/>
                </a:solidFill>
              </a:rPr>
              <a:t>вт</a:t>
            </a:r>
            <a:r>
              <a:rPr lang="ru-RU" sz="3200" b="1" u="sng" dirty="0" smtClean="0">
                <a:solidFill>
                  <a:srgbClr val="7030A0"/>
                </a:solidFill>
              </a:rPr>
              <a:t>о</a:t>
            </a:r>
            <a:r>
              <a:rPr lang="ru-RU" sz="3200" b="1" dirty="0" smtClean="0">
                <a:solidFill>
                  <a:srgbClr val="7030A0"/>
                </a:solidFill>
              </a:rPr>
              <a:t>м</a:t>
            </a:r>
            <a:r>
              <a:rPr lang="ru-RU" sz="3200" b="1" u="sng" dirty="0" smtClean="0">
                <a:solidFill>
                  <a:srgbClr val="7030A0"/>
                </a:solidFill>
              </a:rPr>
              <a:t>о</a:t>
            </a:r>
            <a:r>
              <a:rPr lang="ru-RU" sz="3200" b="1" dirty="0" smtClean="0">
                <a:solidFill>
                  <a:srgbClr val="7030A0"/>
                </a:solidFill>
              </a:rPr>
              <a:t>бил</a:t>
            </a:r>
            <a:r>
              <a:rPr lang="ru-RU" sz="3200" b="1" u="sng" dirty="0" smtClean="0">
                <a:solidFill>
                  <a:srgbClr val="7030A0"/>
                </a:solidFill>
              </a:rPr>
              <a:t>ь </a:t>
            </a:r>
            <a:endParaRPr lang="ru-RU" sz="3200" b="1" u="sng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642918"/>
            <a:ext cx="828680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Выберете  вопрос, на который бы вы хотели ответить ?  </a:t>
            </a:r>
          </a:p>
          <a:p>
            <a:pPr algn="ctr"/>
            <a:r>
              <a:rPr lang="ru-RU" sz="3600" dirty="0" smtClean="0"/>
              <a:t>1. Что такое имя прилагательное? </a:t>
            </a:r>
          </a:p>
          <a:p>
            <a:r>
              <a:rPr lang="ru-RU" sz="3600" dirty="0" smtClean="0"/>
              <a:t>    2.Какую роль играет имя   прилагательное в речи?</a:t>
            </a:r>
          </a:p>
          <a:p>
            <a:r>
              <a:rPr lang="ru-RU" sz="3600" dirty="0" smtClean="0"/>
              <a:t>    3. С помощью каких суффиксов могут образовываться имена прилагательные?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1500174"/>
            <a:ext cx="77153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</a:rPr>
              <a:t>Спасибо за работу </a:t>
            </a:r>
          </a:p>
          <a:p>
            <a:pPr algn="ctr"/>
            <a:r>
              <a:rPr lang="ru-RU" sz="6000" dirty="0" smtClean="0"/>
              <a:t>Д/</a:t>
            </a:r>
            <a:r>
              <a:rPr lang="ru-RU" sz="6000" dirty="0" err="1" smtClean="0"/>
              <a:t>з</a:t>
            </a:r>
            <a:r>
              <a:rPr lang="ru-RU" sz="6000" dirty="0" smtClean="0"/>
              <a:t>. по выбору </a:t>
            </a:r>
            <a:endParaRPr lang="en-US" sz="6000" dirty="0" smtClean="0"/>
          </a:p>
          <a:p>
            <a:pPr algn="ctr"/>
            <a:r>
              <a:rPr lang="ru-RU" sz="6000" dirty="0" smtClean="0"/>
              <a:t>У</a:t>
            </a:r>
            <a:r>
              <a:rPr lang="ru-RU" sz="6000" dirty="0" smtClean="0"/>
              <a:t>пр</a:t>
            </a:r>
            <a:r>
              <a:rPr lang="ru-RU" sz="6000" dirty="0" smtClean="0"/>
              <a:t>. 5 стр. </a:t>
            </a:r>
            <a:r>
              <a:rPr lang="en-US" sz="6000" dirty="0" smtClean="0"/>
              <a:t>6</a:t>
            </a:r>
            <a:r>
              <a:rPr lang="ru-RU" sz="6000" dirty="0" smtClean="0"/>
              <a:t>,</a:t>
            </a:r>
          </a:p>
          <a:p>
            <a:pPr algn="ctr"/>
            <a:r>
              <a:rPr lang="ru-RU" sz="6000" dirty="0" smtClean="0"/>
              <a:t>Упр. 7 стр. 7 </a:t>
            </a:r>
            <a:r>
              <a:rPr lang="ru-RU" sz="6000" dirty="0" smtClean="0"/>
              <a:t> </a:t>
            </a:r>
            <a:endParaRPr lang="en-US" sz="6000" dirty="0" smtClean="0"/>
          </a:p>
          <a:p>
            <a:pPr algn="ctr"/>
            <a:r>
              <a:rPr lang="ru-RU" sz="6000" dirty="0" smtClean="0"/>
              <a:t>  </a:t>
            </a:r>
            <a:r>
              <a:rPr lang="en-US" sz="6000" dirty="0" smtClean="0"/>
              <a:t> </a:t>
            </a:r>
          </a:p>
          <a:p>
            <a:pPr algn="ctr"/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83568" y="1052736"/>
            <a:ext cx="7920880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Источники: </a:t>
            </a:r>
          </a:p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400" b="1" i="1" dirty="0" smtClean="0">
                <a:latin typeface="Times New Roman" pitchFamily="18" charset="0"/>
                <a:cs typeface="Arial" pitchFamily="34" charset="0"/>
              </a:rPr>
              <a:t>Т.С. </a:t>
            </a:r>
            <a:r>
              <a:rPr lang="ru-RU" sz="2400" b="1" i="1" dirty="0" err="1" smtClean="0">
                <a:latin typeface="Times New Roman" pitchFamily="18" charset="0"/>
                <a:cs typeface="Arial" pitchFamily="34" charset="0"/>
              </a:rPr>
              <a:t>Ситникова</a:t>
            </a:r>
            <a:r>
              <a:rPr lang="ru-RU" sz="2400" b="1" i="1" dirty="0" smtClean="0">
                <a:latin typeface="Times New Roman" pitchFamily="18" charset="0"/>
                <a:cs typeface="Arial" pitchFamily="34" charset="0"/>
              </a:rPr>
              <a:t>, И.Ф. </a:t>
            </a:r>
            <a:r>
              <a:rPr lang="ru-RU" sz="2400" b="1" i="1" dirty="0" err="1" smtClean="0">
                <a:latin typeface="Times New Roman" pitchFamily="18" charset="0"/>
                <a:cs typeface="Arial" pitchFamily="34" charset="0"/>
              </a:rPr>
              <a:t>Яценко</a:t>
            </a:r>
            <a:r>
              <a:rPr lang="ru-RU" sz="2400" b="1" i="1" dirty="0" smtClean="0">
                <a:latin typeface="Times New Roman" pitchFamily="18" charset="0"/>
                <a:cs typeface="Arial" pitchFamily="34" charset="0"/>
              </a:rPr>
              <a:t> «Поурочные разработки по русскому языку» 4 класс М.: «</a:t>
            </a:r>
            <a:r>
              <a:rPr lang="ru-RU" sz="2400" b="1" i="1" dirty="0" err="1" smtClean="0">
                <a:latin typeface="Times New Roman" pitchFamily="18" charset="0"/>
                <a:cs typeface="Arial" pitchFamily="34" charset="0"/>
              </a:rPr>
              <a:t>Вако</a:t>
            </a:r>
            <a:r>
              <a:rPr lang="ru-RU" sz="2400" b="1" i="1" dirty="0" smtClean="0">
                <a:latin typeface="Times New Roman" pitchFamily="18" charset="0"/>
                <a:cs typeface="Arial" pitchFamily="34" charset="0"/>
              </a:rPr>
              <a:t>» 2014.-496с. (В помощь школьному учителю)</a:t>
            </a:r>
          </a:p>
          <a:p>
            <a:pPr marL="457200" indent="-457200" algn="ctr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400" b="1" i="1" dirty="0" smtClean="0">
                <a:latin typeface="Times New Roman" pitchFamily="18" charset="0"/>
                <a:cs typeface="Arial" pitchFamily="34" charset="0"/>
              </a:rPr>
              <a:t>В.П. </a:t>
            </a:r>
            <a:r>
              <a:rPr lang="ru-RU" sz="2400" b="1" i="1" dirty="0" err="1" smtClean="0">
                <a:latin typeface="Times New Roman" pitchFamily="18" charset="0"/>
                <a:cs typeface="Arial" pitchFamily="34" charset="0"/>
              </a:rPr>
              <a:t>Канакина</a:t>
            </a:r>
            <a:r>
              <a:rPr lang="ru-RU" sz="2400" b="1" i="1" dirty="0" smtClean="0">
                <a:latin typeface="Times New Roman" pitchFamily="18" charset="0"/>
                <a:cs typeface="Arial" pitchFamily="34" charset="0"/>
              </a:rPr>
              <a:t>, В.Г. Горецкий «Русский язык» учебник М.: «Просвещение» 2014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3.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Автор шаблона: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Ранько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Елена Алексеевна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учитель начальных классов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МАОУ лицей №21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 г. Иваново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ru-RU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Сайт:</a:t>
            </a:r>
            <a:r>
              <a:rPr kumimoji="0" lang="ru-RU" sz="24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Arial" pitchFamily="34" charset="0"/>
                <a:hlinkClick r:id="rId2"/>
              </a:rPr>
              <a:t>http://elenaranko.ucoz.ru/</a:t>
            </a:r>
            <a:r>
              <a:rPr lang="ru-RU" sz="2400" i="1" dirty="0" smtClean="0">
                <a:latin typeface="Times New Roman" pitchFamily="18" charset="0"/>
                <a:cs typeface="Arial" pitchFamily="34" charset="0"/>
              </a:rPr>
              <a:t>   </a:t>
            </a:r>
            <a:endParaRPr kumimoji="0" lang="ru-RU" sz="2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0000"/>
      </a:hlink>
      <a:folHlink>
        <a:srgbClr val="FAC08F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315</Words>
  <Application>Microsoft Office PowerPoint</Application>
  <PresentationFormat>Экран (4:3)</PresentationFormat>
  <Paragraphs>83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Admin</cp:lastModifiedBy>
  <cp:revision>28</cp:revision>
  <dcterms:created xsi:type="dcterms:W3CDTF">2013-08-18T07:43:00Z</dcterms:created>
  <dcterms:modified xsi:type="dcterms:W3CDTF">2015-01-10T14:53:28Z</dcterms:modified>
</cp:coreProperties>
</file>