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5DBD41-B94C-4207-92B1-C42EBAD53D8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845EA-D1B5-4F40-8D39-BC031D545D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5DBD41-B94C-4207-92B1-C42EBAD53D8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845EA-D1B5-4F40-8D39-BC031D545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5DBD41-B94C-4207-92B1-C42EBAD53D8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845EA-D1B5-4F40-8D39-BC031D545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5DBD41-B94C-4207-92B1-C42EBAD53D8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845EA-D1B5-4F40-8D39-BC031D545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5DBD41-B94C-4207-92B1-C42EBAD53D8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845EA-D1B5-4F40-8D39-BC031D545D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5DBD41-B94C-4207-92B1-C42EBAD53D8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845EA-D1B5-4F40-8D39-BC031D545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5DBD41-B94C-4207-92B1-C42EBAD53D8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845EA-D1B5-4F40-8D39-BC031D545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5DBD41-B94C-4207-92B1-C42EBAD53D8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845EA-D1B5-4F40-8D39-BC031D545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5DBD41-B94C-4207-92B1-C42EBAD53D8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845EA-D1B5-4F40-8D39-BC031D545D6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5DBD41-B94C-4207-92B1-C42EBAD53D8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845EA-D1B5-4F40-8D39-BC031D545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5DBD41-B94C-4207-92B1-C42EBAD53D8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845EA-D1B5-4F40-8D39-BC031D545D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5DBD41-B94C-4207-92B1-C42EBAD53D8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D2845EA-D1B5-4F40-8D39-BC031D545D6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4122"/>
            <a:ext cx="6840760" cy="559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7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607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8640"/>
            <a:ext cx="7627168" cy="3744416"/>
          </a:xfrm>
        </p:spPr>
        <p:txBody>
          <a:bodyPr>
            <a:noAutofit/>
          </a:bodyPr>
          <a:lstStyle/>
          <a:p>
            <a:r>
              <a:rPr lang="ru-RU" sz="6000" dirty="0" smtClean="0"/>
              <a:t>Алфавит продолжит наш</a:t>
            </a:r>
          </a:p>
          <a:p>
            <a:r>
              <a:rPr lang="ru-RU" sz="6000" dirty="0" smtClean="0"/>
              <a:t>Буква Л – лесной шалаш.</a:t>
            </a:r>
            <a:endParaRPr lang="ru-RU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23907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951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9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207424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Письмо строчной буквы</a:t>
            </a:r>
            <a:r>
              <a:rPr lang="ru-RU" sz="6000" i="1" dirty="0" smtClean="0"/>
              <a:t> л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2827400" cy="260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74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8000" dirty="0" smtClean="0"/>
              <a:t>[</a:t>
            </a:r>
            <a:r>
              <a:rPr lang="ru-RU" sz="8000" dirty="0" smtClean="0"/>
              <a:t>л</a:t>
            </a:r>
            <a:r>
              <a:rPr lang="en-US" sz="8000" dirty="0" smtClean="0"/>
              <a:t>]         </a:t>
            </a:r>
            <a:endParaRPr lang="ru-RU" sz="8000" dirty="0" smtClean="0"/>
          </a:p>
          <a:p>
            <a:pPr marL="82296" indent="0">
              <a:buNone/>
            </a:pPr>
            <a:endParaRPr lang="ru-RU" sz="8000" dirty="0"/>
          </a:p>
          <a:p>
            <a:pPr marL="82296" indent="0">
              <a:buNone/>
            </a:pPr>
            <a:r>
              <a:rPr lang="en-US" sz="8000" dirty="0" smtClean="0"/>
              <a:t>[</a:t>
            </a:r>
            <a:r>
              <a:rPr lang="ru-RU" sz="8000" dirty="0" smtClean="0"/>
              <a:t>л</a:t>
            </a:r>
            <a:r>
              <a:rPr lang="en-US" sz="8000" dirty="0" smtClean="0"/>
              <a:t>’]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700808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93096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4093096" y="2024844"/>
            <a:ext cx="288032" cy="2663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616152"/>
            <a:ext cx="3175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4560754" y="4421275"/>
            <a:ext cx="82542" cy="200967"/>
          </a:xfrm>
          <a:custGeom>
            <a:avLst/>
            <a:gdLst>
              <a:gd name="connsiteX0" fmla="*/ 1198 w 82542"/>
              <a:gd name="connsiteY0" fmla="*/ 10048 h 200967"/>
              <a:gd name="connsiteX1" fmla="*/ 41391 w 82542"/>
              <a:gd name="connsiteY1" fmla="*/ 60290 h 200967"/>
              <a:gd name="connsiteX2" fmla="*/ 51439 w 82542"/>
              <a:gd name="connsiteY2" fmla="*/ 90435 h 200967"/>
              <a:gd name="connsiteX3" fmla="*/ 31343 w 82542"/>
              <a:gd name="connsiteY3" fmla="*/ 60290 h 200967"/>
              <a:gd name="connsiteX4" fmla="*/ 41391 w 82542"/>
              <a:gd name="connsiteY4" fmla="*/ 20096 h 200967"/>
              <a:gd name="connsiteX5" fmla="*/ 11246 w 82542"/>
              <a:gd name="connsiteY5" fmla="*/ 30145 h 200967"/>
              <a:gd name="connsiteX6" fmla="*/ 21294 w 82542"/>
              <a:gd name="connsiteY6" fmla="*/ 80387 h 200967"/>
              <a:gd name="connsiteX7" fmla="*/ 71536 w 82542"/>
              <a:gd name="connsiteY7" fmla="*/ 70338 h 200967"/>
              <a:gd name="connsiteX8" fmla="*/ 31343 w 82542"/>
              <a:gd name="connsiteY8" fmla="*/ 0 h 200967"/>
              <a:gd name="connsiteX9" fmla="*/ 1198 w 82542"/>
              <a:gd name="connsiteY9" fmla="*/ 70338 h 200967"/>
              <a:gd name="connsiteX10" fmla="*/ 31343 w 82542"/>
              <a:gd name="connsiteY10" fmla="*/ 90435 h 200967"/>
              <a:gd name="connsiteX11" fmla="*/ 61488 w 82542"/>
              <a:gd name="connsiteY11" fmla="*/ 80387 h 200967"/>
              <a:gd name="connsiteX12" fmla="*/ 71536 w 82542"/>
              <a:gd name="connsiteY12" fmla="*/ 110532 h 200967"/>
              <a:gd name="connsiteX13" fmla="*/ 41391 w 82542"/>
              <a:gd name="connsiteY13" fmla="*/ 200967 h 20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542" h="200967">
                <a:moveTo>
                  <a:pt x="1198" y="10048"/>
                </a:moveTo>
                <a:cubicBezTo>
                  <a:pt x="14596" y="26795"/>
                  <a:pt x="30024" y="42103"/>
                  <a:pt x="41391" y="60290"/>
                </a:cubicBezTo>
                <a:cubicBezTo>
                  <a:pt x="47005" y="69272"/>
                  <a:pt x="62031" y="90435"/>
                  <a:pt x="51439" y="90435"/>
                </a:cubicBezTo>
                <a:cubicBezTo>
                  <a:pt x="39363" y="90435"/>
                  <a:pt x="38042" y="70338"/>
                  <a:pt x="31343" y="60290"/>
                </a:cubicBezTo>
                <a:cubicBezTo>
                  <a:pt x="34692" y="46892"/>
                  <a:pt x="49052" y="31587"/>
                  <a:pt x="41391" y="20096"/>
                </a:cubicBezTo>
                <a:cubicBezTo>
                  <a:pt x="35516" y="11283"/>
                  <a:pt x="14595" y="20097"/>
                  <a:pt x="11246" y="30145"/>
                </a:cubicBezTo>
                <a:cubicBezTo>
                  <a:pt x="5845" y="46348"/>
                  <a:pt x="17945" y="63640"/>
                  <a:pt x="21294" y="80387"/>
                </a:cubicBezTo>
                <a:cubicBezTo>
                  <a:pt x="38041" y="77037"/>
                  <a:pt x="63062" y="85167"/>
                  <a:pt x="71536" y="70338"/>
                </a:cubicBezTo>
                <a:cubicBezTo>
                  <a:pt x="103604" y="14219"/>
                  <a:pt x="58016" y="8891"/>
                  <a:pt x="31343" y="0"/>
                </a:cubicBezTo>
                <a:cubicBezTo>
                  <a:pt x="21239" y="15156"/>
                  <a:pt x="-6012" y="48709"/>
                  <a:pt x="1198" y="70338"/>
                </a:cubicBezTo>
                <a:cubicBezTo>
                  <a:pt x="5017" y="81795"/>
                  <a:pt x="21295" y="83736"/>
                  <a:pt x="31343" y="90435"/>
                </a:cubicBezTo>
                <a:cubicBezTo>
                  <a:pt x="41391" y="87086"/>
                  <a:pt x="52014" y="75650"/>
                  <a:pt x="61488" y="80387"/>
                </a:cubicBezTo>
                <a:cubicBezTo>
                  <a:pt x="70962" y="85124"/>
                  <a:pt x="71536" y="99940"/>
                  <a:pt x="71536" y="110532"/>
                </a:cubicBezTo>
                <a:cubicBezTo>
                  <a:pt x="71536" y="192861"/>
                  <a:pt x="82596" y="180363"/>
                  <a:pt x="41391" y="20096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-171400"/>
            <a:ext cx="8610160" cy="70294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    </a:t>
            </a:r>
            <a:r>
              <a:rPr lang="ru-RU" sz="24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24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                </a:t>
            </a:r>
            <a:r>
              <a:rPr lang="ru-RU" sz="24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24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4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     ёжик</a:t>
            </a:r>
          </a:p>
          <a:p>
            <a:pPr marL="82296" indent="0">
              <a:buNone/>
            </a:pPr>
            <a:r>
              <a:rPr lang="ru-RU" sz="4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4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4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                    лошадь</a:t>
            </a:r>
          </a:p>
          <a:p>
            <a:pPr marL="82296" indent="0">
              <a:buNone/>
            </a:pPr>
            <a:r>
              <a:rPr lang="ru-RU" sz="4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4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4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       лисица</a:t>
            </a:r>
          </a:p>
          <a:p>
            <a:pPr marL="82296" indent="0">
              <a:buNone/>
            </a:pPr>
            <a:r>
              <a:rPr lang="ru-RU" sz="4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4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4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                          овца</a:t>
            </a:r>
          </a:p>
          <a:p>
            <a:pPr marL="82296" indent="0">
              <a:buNone/>
            </a:pPr>
            <a:r>
              <a:rPr lang="ru-RU" sz="4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4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4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         белка</a:t>
            </a:r>
          </a:p>
          <a:p>
            <a:pPr marL="82296" indent="0">
              <a:buNone/>
            </a:pPr>
            <a:r>
              <a:rPr lang="ru-RU" sz="4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4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4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                                   </a:t>
            </a:r>
            <a:r>
              <a:rPr lang="ru-RU" sz="4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4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4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          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18729"/>
            <a:ext cx="36210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284455"/>
            <a:ext cx="17002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39936"/>
            <a:ext cx="16462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68" y="836712"/>
            <a:ext cx="16398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7" y="1628800"/>
            <a:ext cx="23352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" y="1157330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4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            </a:t>
            </a:r>
            <a:endParaRPr lang="ru-RU" sz="6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916"/>
            <a:ext cx="3678082" cy="27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3284984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45" y="3273077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58" y="3273077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32" y="3273077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652545" y="3273077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58" y="326117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2029553" y="3598168"/>
            <a:ext cx="238653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82" y="3553245"/>
            <a:ext cx="2619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23" y="4005064"/>
            <a:ext cx="201771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61" y="4005064"/>
            <a:ext cx="19875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57" y="3990850"/>
            <a:ext cx="21097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50" y="3990849"/>
            <a:ext cx="19875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9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</TotalTime>
  <Words>22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Презентация PowerPoint</vt:lpstr>
      <vt:lpstr>Презентация PowerPoint</vt:lpstr>
      <vt:lpstr>Письмо строчной буквы л.</vt:lpstr>
      <vt:lpstr>Презентация PowerPoint</vt:lpstr>
      <vt:lpstr>Презентация PowerPoint</vt:lpstr>
      <vt:lpstr>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</dc:creator>
  <cp:lastModifiedBy>Папа</cp:lastModifiedBy>
  <cp:revision>4</cp:revision>
  <dcterms:created xsi:type="dcterms:W3CDTF">2014-10-13T09:07:20Z</dcterms:created>
  <dcterms:modified xsi:type="dcterms:W3CDTF">2014-10-13T09:50:57Z</dcterms:modified>
</cp:coreProperties>
</file>