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pull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Documents%20and%20Settings\User\&#1056;&#1072;&#1073;&#1086;&#1095;&#1080;&#1081;%20&#1089;&#1090;&#1086;&#1083;\2%20&#1082;&#1083;&#1072;&#1089;&#1089;\&#1087;&#1088;&#1086;%20&#1096;&#1082;&#1086;&#1083;&#1091;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Documents%20and%20Settings\User\&#1056;&#1072;&#1073;&#1086;&#1095;&#1080;&#1081;%20&#1089;&#1090;&#1086;&#1083;\2%20&#1082;&#1083;&#1072;&#1089;&#1089;\&#1087;&#1088;&#1086;%20&#1096;&#1082;&#1086;&#1083;&#1091;.mp3" TargetMode="External"/><Relationship Id="rId5" Type="http://schemas.openxmlformats.org/officeDocument/2006/relationships/image" Target="../media/image2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Documents%20and%20Settings\User\&#1056;&#1072;&#1073;&#1086;&#1095;&#1080;&#1081;%20&#1089;&#1090;&#1086;&#1083;\2%20&#1082;&#1083;&#1072;&#1089;&#1089;\&#1087;&#1077;&#1089;&#1077;&#1085;&#1082;&#1072;.mp3" TargetMode="Externa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0.jpeg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13" Type="http://schemas.openxmlformats.org/officeDocument/2006/relationships/image" Target="../media/image21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12" Type="http://schemas.openxmlformats.org/officeDocument/2006/relationships/image" Target="../media/image2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jpeg"/><Relationship Id="rId11" Type="http://schemas.openxmlformats.org/officeDocument/2006/relationships/image" Target="../media/image19.jpeg"/><Relationship Id="rId5" Type="http://schemas.openxmlformats.org/officeDocument/2006/relationships/image" Target="../media/image13.jpeg"/><Relationship Id="rId15" Type="http://schemas.openxmlformats.org/officeDocument/2006/relationships/image" Target="../media/image23.jpeg"/><Relationship Id="rId10" Type="http://schemas.openxmlformats.org/officeDocument/2006/relationships/image" Target="../media/image18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Relationship Id="rId1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school106t.ucoz.ru/bezymjannyj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28378" cy="6858000"/>
          </a:xfrm>
          <a:prstGeom prst="rect">
            <a:avLst/>
          </a:prstGeom>
          <a:noFill/>
        </p:spPr>
      </p:pic>
      <p:pic>
        <p:nvPicPr>
          <p:cNvPr id="4" name="про школу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028384" y="602128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5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про школу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028384" y="6021288"/>
            <a:ext cx="304800" cy="304800"/>
          </a:xfrm>
          <a:prstGeom prst="rect">
            <a:avLst/>
          </a:prstGeom>
        </p:spPr>
      </p:pic>
      <p:pic>
        <p:nvPicPr>
          <p:cNvPr id="6" name="Picture 2" descr="C:\Documents and Settings\User\Рабочий стол\2 класс\фон.jpe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22530" name="Picture 2" descr="C:\Documents and Settings\User\Рабочий стол\2 класс\пух1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DF8"/>
              </a:clrFrom>
              <a:clrTo>
                <a:srgbClr val="FEFDF8">
                  <a:alpha val="0"/>
                </a:srgbClr>
              </a:clrTo>
            </a:clrChange>
          </a:blip>
          <a:srcRect l="21429" t="14870" r="26531" b="15612"/>
          <a:stretch>
            <a:fillRect/>
          </a:stretch>
        </p:blipFill>
        <p:spPr bwMode="auto">
          <a:xfrm>
            <a:off x="1547664" y="27123"/>
            <a:ext cx="5904656" cy="68308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5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User\Рабочий стол\2 класс\фон.jp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4" name="песен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04448" y="6309320"/>
            <a:ext cx="304800" cy="304800"/>
          </a:xfrm>
          <a:prstGeom prst="rect">
            <a:avLst/>
          </a:prstGeom>
        </p:spPr>
      </p:pic>
      <p:pic>
        <p:nvPicPr>
          <p:cNvPr id="1027" name="Picture 3" descr="C:\Documents and Settings\User\Рабочий стол\2 класс\пух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11760" y="0"/>
            <a:ext cx="3960440" cy="6884370"/>
          </a:xfrm>
          <a:prstGeom prst="rect">
            <a:avLst/>
          </a:prstGeom>
          <a:noFill/>
        </p:spPr>
      </p:pic>
      <p:pic>
        <p:nvPicPr>
          <p:cNvPr id="1028" name="Picture 4" descr="C:\Documents and Settings\User\Рабочий стол\2 класс\книг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51920" y="2924944"/>
            <a:ext cx="2859377" cy="3933056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495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:\Documents and Settings\User\Рабочий стол\2 класс\страницы книг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979712" y="908720"/>
            <a:ext cx="525658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Школа — это классное место для ежегодной встречи мальчишек и девчонок от 7 до 11 лет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4" name="Picture 4" descr="http://im7-tub-ru.yandex.net/i?id=237539757-16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3429000"/>
            <a:ext cx="3020496" cy="1584176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C:\Documents and Settings\User\Рабочий стол\2 класс\страницы книг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979712" y="908720"/>
            <a:ext cx="52565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Урок  ПОЧТЕНИЯ</a:t>
            </a:r>
            <a:endParaRPr lang="ru-RU" sz="4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2267744" y="1628800"/>
            <a:ext cx="4752528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По чему человек ходит?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Ты да я, да мы с тобой. Сколько нас?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У одной палки два конца. А у двух? А у двух с половиной?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C:\Documents and Settings\User\Рабочий стол\2 класс\страницы книг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979712" y="908720"/>
            <a:ext cx="52565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Урок  РИСКОВАНИЯ</a:t>
            </a:r>
            <a:endParaRPr lang="ru-RU" sz="4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2123728" y="1916832"/>
            <a:ext cx="108012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9600" b="0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Л</a:t>
            </a: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275856" y="3140968"/>
            <a:ext cx="108012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9600" b="0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С</a:t>
            </a: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644008" y="1700808"/>
            <a:ext cx="1168896" cy="1586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9600" b="0" i="1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В</a:t>
            </a: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5796136" y="3212976"/>
            <a:ext cx="108012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96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Д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C:\Documents and Settings\User\Рабочий стол\2 класс\страницы книг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979712" y="908720"/>
            <a:ext cx="52565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Урок  ХОХОТАНИЯ</a:t>
            </a:r>
            <a:endParaRPr lang="ru-RU" sz="4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2123728" y="1916832"/>
            <a:ext cx="108012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9600" b="0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275856" y="3140968"/>
            <a:ext cx="108012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96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644008" y="1700808"/>
            <a:ext cx="1168896" cy="1586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9600" b="0" i="1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5796136" y="3212976"/>
            <a:ext cx="108012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9600" b="0" i="1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C:\Documents and Settings\User\Рабочий стол\2 класс\страницы книг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979712" y="908720"/>
            <a:ext cx="52565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Урок  МАХАНИКИ</a:t>
            </a:r>
            <a:endParaRPr lang="ru-RU" sz="4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5796136" y="4437112"/>
          <a:ext cx="1676400" cy="485775"/>
        </p:xfrm>
        <a:graphic>
          <a:graphicData uri="http://schemas.openxmlformats.org/presentationml/2006/ole">
            <p:oleObj spid="_x0000_s18434" name="Пакет" r:id="rId4" imgW="1676520" imgH="485640" progId="Package">
              <p:embed/>
            </p:oleObj>
          </a:graphicData>
        </a:graphic>
      </p:graphicFrame>
      <p:pic>
        <p:nvPicPr>
          <p:cNvPr id="18436" name="Picture 4" descr="http://www.opoko.ru/image.php?aHR0cDovL3d3dy50YXJvbG9naWF5LnJ1L3dwLWNvbnRlbnQvdXBsb2Fkcy8yMDEwLzExLzBfMWJhOTRfNjU5ZmZhMThfeGwuanBn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71800" y="1484784"/>
            <a:ext cx="3528392" cy="3384376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C:\Documents and Settings\User\Рабочий стол\2 класс\страницы книг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835696" y="908720"/>
            <a:ext cx="52565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ОТМЕТКОЛОГИЯ</a:t>
            </a:r>
            <a:endParaRPr lang="ru-RU" sz="4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2051720" y="1484784"/>
            <a:ext cx="5184576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Если же стихотворенье ты не выучил опять,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То получишь, несомненно, за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домашку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 только...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Целый день решал задачу на обоях ты в квартире,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Но забыл переписать все и получишь ты...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Так английский заучил, что в школу ты успел едва,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Но превосходно отвечал и в дневнике поставят - …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Arial Unicode MS" pitchFamily="34" charset="-128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Будь прилежен, аккуратен, на учителя смотри,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 Коль работа без ошибок, то дневник украсит...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Всю таблицу умноженья знать, конечно, пригодится.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Лишь хватило бы терпенья и получишь...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28184" y="1556792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2</a:t>
            </a:r>
            <a:endParaRPr lang="ru-RU" sz="3200" i="1" dirty="0">
              <a:solidFill>
                <a:srgbClr val="FF0000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24128" y="2348880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2</a:t>
            </a:r>
            <a:endParaRPr lang="ru-RU" sz="3200" i="1" dirty="0">
              <a:solidFill>
                <a:srgbClr val="FF0000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16216" y="2996952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5</a:t>
            </a:r>
            <a:endParaRPr lang="ru-RU" sz="3200" i="1" dirty="0">
              <a:solidFill>
                <a:srgbClr val="FF0000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84168" y="3717032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5</a:t>
            </a:r>
            <a:endParaRPr lang="ru-RU" sz="3200" i="1" dirty="0">
              <a:solidFill>
                <a:srgbClr val="FF0000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24128" y="4509120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5</a:t>
            </a:r>
            <a:endParaRPr lang="ru-RU" sz="3200" i="1" dirty="0">
              <a:solidFill>
                <a:srgbClr val="FF0000"/>
              </a:solidFill>
              <a:latin typeface="Arial Black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8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C:\Documents and Settings\User\Рабочий стол\2 класс\страницы книг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835696" y="908720"/>
            <a:ext cx="52565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ГАДАТИКА</a:t>
            </a:r>
            <a:endParaRPr lang="ru-RU" sz="4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http://im0-tub-ru.yandex.net/i?id=1126970-13-72&amp;n=2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1628800"/>
            <a:ext cx="1095280" cy="929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http://im0-tub-ru.yandex.net/i?id=42160957-56-72&amp;n=21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688" y="2636912"/>
            <a:ext cx="86409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http://im5-tub-ru.yandex.net/i?id=191171945-31-72&amp;n=21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71800" y="2852936"/>
            <a:ext cx="1114737" cy="730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http://im5-tub-ru.yandex.net/i?id=186170104-42-72&amp;n=21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35896" y="1772816"/>
            <a:ext cx="944718" cy="675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http://im2-tub-ru.yandex.net/i?id=150303473-14-72&amp;n=21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4208" y="1772816"/>
            <a:ext cx="799903" cy="658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http://im2-tub-ru.yandex.net/i?id=137103385-07-72&amp;n=21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23928" y="2708920"/>
            <a:ext cx="1040594" cy="878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http://im8-tub-ru.yandex.net/i?id=80613024-71-72&amp;n=21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860032" y="2492896"/>
            <a:ext cx="1150864" cy="1150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 descr="http://im7-tub-ru.yandex.net/i?id=210039205-42-72&amp;n=21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763688" y="3789040"/>
            <a:ext cx="1121790" cy="1056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20" descr="http://im2-tub-ru.yandex.net/i?id=97529048-53-72&amp;n=21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203848" y="3933056"/>
            <a:ext cx="1324729" cy="923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Рисунок 21" descr="http://im0-tub-ru.yandex.net/i?id=179315797-40-72&amp;n=21"/>
          <p:cNvPicPr/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932040" y="3789040"/>
            <a:ext cx="1035882" cy="1133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Рисунок 22" descr="http://im0-tub-ru.yandex.net/i?id=118313736-50-72&amp;n=21"/>
          <p:cNvPicPr/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860032" y="1556792"/>
            <a:ext cx="1372955" cy="1095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Рисунок 23" descr="http://im4-tub-ru.yandex.net/i?id=443827013-60-72&amp;n=21"/>
          <p:cNvPicPr/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300192" y="3717032"/>
            <a:ext cx="1261050" cy="1194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Рисунок 24" descr="http://im7-tub-ru.yandex.net/i?id=417957392-53-72&amp;n=21"/>
          <p:cNvPicPr/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228184" y="2708920"/>
            <a:ext cx="1062124" cy="85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</TotalTime>
  <Words>162</Words>
  <Application>Microsoft Office PowerPoint</Application>
  <PresentationFormat>Экран (4:3)</PresentationFormat>
  <Paragraphs>37</Paragraphs>
  <Slides>10</Slides>
  <Notes>0</Notes>
  <HiddenSlides>0</HiddenSlides>
  <MMClips>3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Тема Office</vt:lpstr>
      <vt:lpstr>Пакет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30</cp:revision>
  <dcterms:modified xsi:type="dcterms:W3CDTF">2013-08-08T11:24:45Z</dcterms:modified>
</cp:coreProperties>
</file>