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0A5FDF-7FD8-40B2-9B74-CE62A9E558AD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A707FA-7CE3-47E3-A617-E6019299B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Первый снег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Обучающее изложение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к\Desktop\3510684-7d733f544bc609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842966" cy="645728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снег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         Таня посмотрела в окно. Небо было полно снежинок. Снежинки летали, кружились, падали. Они ложились на деревенские крыши, чёрствую грязь на дороге</a:t>
            </a:r>
            <a:r>
              <a:rPr lang="ru-RU" sz="2800" baseline="-25000" dirty="0" smtClean="0"/>
              <a:t>,</a:t>
            </a:r>
            <a:r>
              <a:rPr lang="ru-RU" sz="2800" dirty="0" smtClean="0"/>
              <a:t> замёрзшие лужицы, голые ветки деревьев.</a:t>
            </a:r>
          </a:p>
          <a:p>
            <a:r>
              <a:rPr lang="ru-RU" sz="2800" dirty="0" smtClean="0"/>
              <a:t>         Таня вышла во двор и стала разглядывать снежинки. В воздухе они похожи на пух. А поближе — звёздочки. Все разные. У одной лучики широкие, у другой 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острые стрелки.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После обеда Таня не узнала свою деревню. Вся она стала  белая. Крыши белые, дорога белая, огороды белые.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Выглянуло солнышко. Снег заблестел, заискрился. Зима пришла.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Вопросы  к тексту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400600"/>
          </a:xfrm>
        </p:spPr>
        <p:txBody>
          <a:bodyPr>
            <a:normAutofit fontScale="925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что были похожи снежинки? </a:t>
            </a:r>
          </a:p>
          <a:p>
            <a:pPr>
              <a:buNone/>
            </a:pPr>
            <a:r>
              <a:rPr lang="ru-RU" sz="3000" i="1" dirty="0" smtClean="0"/>
              <a:t>    В воздухе они похожи на пух. А поближе — звёздочки.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Как изменилась деревня после обеда?</a:t>
            </a:r>
          </a:p>
          <a:p>
            <a:pPr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Вся она стала  белая. Крыши белые, дорога белая, огороды белые.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Почему снег заблестел?</a:t>
            </a:r>
          </a:p>
          <a:p>
            <a:pPr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Выглянуло солнышко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сколько частей можно разделить текст?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 чем говорится в каждой части?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Как вы понимаете выражение «черствая грязь»?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Снежинки.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Какие бывают снежинки?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Белая деревня.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Зима пришла.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Словарно-орфографическая подготовка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r>
              <a:rPr lang="ru-RU" dirty="0" smtClean="0"/>
              <a:t>Подберите прилагательные   к   словам: </a:t>
            </a:r>
            <a:r>
              <a:rPr lang="ru-RU" i="1" dirty="0" smtClean="0"/>
              <a:t>снежинки (какие?)…,</a:t>
            </a:r>
            <a:r>
              <a:rPr lang="ru-RU" dirty="0" smtClean="0"/>
              <a:t> </a:t>
            </a:r>
            <a:r>
              <a:rPr lang="ru-RU" i="1" dirty="0" smtClean="0"/>
              <a:t>грязь </a:t>
            </a:r>
            <a:r>
              <a:rPr lang="ru-RU" dirty="0" smtClean="0"/>
              <a:t>..., </a:t>
            </a:r>
            <a:r>
              <a:rPr lang="ru-RU" i="1" dirty="0" smtClean="0"/>
              <a:t>лужицы..., лучики....</a:t>
            </a:r>
          </a:p>
          <a:p>
            <a:r>
              <a:rPr lang="ru-RU" dirty="0" smtClean="0"/>
              <a:t>Определи орфограмму и вставьте пропущенные буквы в словах: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3212976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599" y="4293096"/>
          <a:ext cx="7704857" cy="206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89"/>
                <a:gridCol w="3302081"/>
                <a:gridCol w="2201387"/>
              </a:tblGrid>
              <a:tr h="20642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Посм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трела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…жинки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Л…тали 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Гря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Сне…</a:t>
                      </a:r>
                    </a:p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Пу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Огоро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Снеж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нки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круж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лись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Лож…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лись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Ш…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рокие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3212976"/>
          <a:ext cx="7704855" cy="107212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04256"/>
                <a:gridCol w="3240360"/>
                <a:gridCol w="2160239"/>
              </a:tblGrid>
              <a:tr h="107212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Безударная гласная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Парная согласная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</TotalTime>
  <Words>248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Обучающее изложение 3 класс</vt:lpstr>
      <vt:lpstr>Слайд 2</vt:lpstr>
      <vt:lpstr>Первый снег</vt:lpstr>
      <vt:lpstr>      Вопросы  к тексту. </vt:lpstr>
      <vt:lpstr>План.</vt:lpstr>
      <vt:lpstr>Словарно-орфографическая подготовка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изложение 3 класс</dc:title>
  <dc:creator>RePack by SPecialiST</dc:creator>
  <cp:lastModifiedBy>RePack by SPecialiST</cp:lastModifiedBy>
  <cp:revision>8</cp:revision>
  <dcterms:created xsi:type="dcterms:W3CDTF">2015-01-12T11:45:45Z</dcterms:created>
  <dcterms:modified xsi:type="dcterms:W3CDTF">2015-01-12T15:44:36Z</dcterms:modified>
</cp:coreProperties>
</file>