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38558-50B8-48BE-AFDA-E2035C90D9A6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998097-54D9-496E-8C97-1A99532B77C1}">
      <dgm:prSet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5000">
              <a:schemeClr val="accent1">
                <a:tint val="44500"/>
                <a:satMod val="160000"/>
                <a:alpha val="84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pPr rtl="0"/>
          <a:r>
            <a:rPr lang="ru-RU" b="1" smtClean="0"/>
            <a:t>духовно-нравственное;                                         </a:t>
          </a:r>
          <a:endParaRPr lang="ru-RU"/>
        </a:p>
      </dgm:t>
    </dgm:pt>
    <dgm:pt modelId="{429D49FB-6334-4386-B685-AF3DCBE9172A}" type="parTrans" cxnId="{ADAD12D1-24C4-4FB5-A77A-97188CC67503}">
      <dgm:prSet/>
      <dgm:spPr/>
      <dgm:t>
        <a:bodyPr/>
        <a:lstStyle/>
        <a:p>
          <a:endParaRPr lang="ru-RU"/>
        </a:p>
      </dgm:t>
    </dgm:pt>
    <dgm:pt modelId="{CC024F9D-6E28-49D9-AAB6-5F09B1EB4C5E}" type="sibTrans" cxnId="{ADAD12D1-24C4-4FB5-A77A-97188CC67503}">
      <dgm:prSet/>
      <dgm:spPr/>
      <dgm:t>
        <a:bodyPr/>
        <a:lstStyle/>
        <a:p>
          <a:endParaRPr lang="ru-RU"/>
        </a:p>
      </dgm:t>
    </dgm:pt>
    <dgm:pt modelId="{F623C43B-D977-41DD-AB7E-EB51824499E7}">
      <dgm:prSet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5000">
              <a:schemeClr val="accent1">
                <a:tint val="44500"/>
                <a:satMod val="160000"/>
                <a:alpha val="54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</dgm:spPr>
      <dgm:t>
        <a:bodyPr/>
        <a:lstStyle/>
        <a:p>
          <a:pPr rtl="0"/>
          <a:r>
            <a:rPr lang="ru-RU" b="1" dirty="0" smtClean="0"/>
            <a:t>социальное;   </a:t>
          </a:r>
          <a:endParaRPr lang="ru-RU" dirty="0"/>
        </a:p>
      </dgm:t>
    </dgm:pt>
    <dgm:pt modelId="{3FA44037-6E28-4645-98E2-0222CF3615E8}" type="parTrans" cxnId="{AC305EDF-0FBC-4704-9A64-8E418F6CB008}">
      <dgm:prSet/>
      <dgm:spPr/>
      <dgm:t>
        <a:bodyPr/>
        <a:lstStyle/>
        <a:p>
          <a:endParaRPr lang="ru-RU"/>
        </a:p>
      </dgm:t>
    </dgm:pt>
    <dgm:pt modelId="{CC594E56-70C8-46B5-A014-AED88683539E}" type="sibTrans" cxnId="{AC305EDF-0FBC-4704-9A64-8E418F6CB008}">
      <dgm:prSet/>
      <dgm:spPr/>
      <dgm:t>
        <a:bodyPr/>
        <a:lstStyle/>
        <a:p>
          <a:endParaRPr lang="ru-RU"/>
        </a:p>
      </dgm:t>
    </dgm:pt>
    <dgm:pt modelId="{B1B12F21-B08B-46B6-9CBF-F2FD5A2C2C48}">
      <dgm:prSet/>
      <dgm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6000">
              <a:srgbClr val="FFC000">
                <a:alpha val="56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</dgm:spPr>
      <dgm:t>
        <a:bodyPr/>
        <a:lstStyle/>
        <a:p>
          <a:pPr rtl="0"/>
          <a:r>
            <a:rPr lang="ru-RU" b="1" dirty="0" err="1" smtClean="0"/>
            <a:t>общеинтеллектуальное</a:t>
          </a:r>
          <a:r>
            <a:rPr lang="ru-RU" b="1" dirty="0" smtClean="0"/>
            <a:t>;  </a:t>
          </a:r>
          <a:endParaRPr lang="ru-RU" dirty="0"/>
        </a:p>
      </dgm:t>
    </dgm:pt>
    <dgm:pt modelId="{06350AA7-A975-4CB6-9350-151751E5B355}" type="parTrans" cxnId="{D5F7C41B-E1A8-48B9-85D3-CA33216FE0E0}">
      <dgm:prSet/>
      <dgm:spPr/>
      <dgm:t>
        <a:bodyPr/>
        <a:lstStyle/>
        <a:p>
          <a:endParaRPr lang="ru-RU"/>
        </a:p>
      </dgm:t>
    </dgm:pt>
    <dgm:pt modelId="{9A084298-C35E-44B6-B957-EE1F969089A0}" type="sibTrans" cxnId="{D5F7C41B-E1A8-48B9-85D3-CA33216FE0E0}">
      <dgm:prSet/>
      <dgm:spPr/>
      <dgm:t>
        <a:bodyPr/>
        <a:lstStyle/>
        <a:p>
          <a:endParaRPr lang="ru-RU"/>
        </a:p>
      </dgm:t>
    </dgm:pt>
    <dgm:pt modelId="{80D291DB-511A-4F0C-BA57-DA88E02B16D3}">
      <dgm:prSet/>
      <dgm:spPr>
        <a:gradFill flip="none" rotWithShape="1">
          <a:gsLst>
            <a:gs pos="0">
              <a:srgbClr val="FFC000"/>
            </a:gs>
            <a:gs pos="81000">
              <a:srgbClr val="FFC000">
                <a:lumMod val="65000"/>
                <a:lumOff val="35000"/>
                <a:alpha val="19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</dgm:spPr>
      <dgm:t>
        <a:bodyPr/>
        <a:lstStyle/>
        <a:p>
          <a:pPr rtl="0"/>
          <a:r>
            <a:rPr lang="ru-RU" b="1" dirty="0" smtClean="0"/>
            <a:t>общекультурное;</a:t>
          </a:r>
          <a:endParaRPr lang="ru-RU" dirty="0"/>
        </a:p>
      </dgm:t>
    </dgm:pt>
    <dgm:pt modelId="{27536166-E098-4F3D-A8AE-064A999EE97B}" type="parTrans" cxnId="{E76CC22D-F518-4E97-A245-BDC6CC850634}">
      <dgm:prSet/>
      <dgm:spPr/>
      <dgm:t>
        <a:bodyPr/>
        <a:lstStyle/>
        <a:p>
          <a:endParaRPr lang="ru-RU"/>
        </a:p>
      </dgm:t>
    </dgm:pt>
    <dgm:pt modelId="{32FE9685-FEAA-4141-9B57-9BA8B916D1AD}" type="sibTrans" cxnId="{E76CC22D-F518-4E97-A245-BDC6CC850634}">
      <dgm:prSet/>
      <dgm:spPr/>
      <dgm:t>
        <a:bodyPr/>
        <a:lstStyle/>
        <a:p>
          <a:endParaRPr lang="ru-RU"/>
        </a:p>
      </dgm:t>
    </dgm:pt>
    <dgm:pt modelId="{7CFDD4BC-00A4-4B3A-BA1A-657C2C479252}" type="pres">
      <dgm:prSet presAssocID="{3CE38558-50B8-48BE-AFDA-E2035C90D9A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BDC0323-3F14-4EB1-BEF5-B5661654E864}" type="pres">
      <dgm:prSet presAssocID="{3CE38558-50B8-48BE-AFDA-E2035C90D9A6}" presName="pyramid" presStyleLbl="node1" presStyleIdx="0" presStyleCnt="1"/>
      <dgm:spPr/>
    </dgm:pt>
    <dgm:pt modelId="{D915BC75-3267-460F-9370-5537A1A845B2}" type="pres">
      <dgm:prSet presAssocID="{3CE38558-50B8-48BE-AFDA-E2035C90D9A6}" presName="theList" presStyleCnt="0"/>
      <dgm:spPr/>
    </dgm:pt>
    <dgm:pt modelId="{AA3F5BFA-EB16-443B-BFAB-E1075C5FDC86}" type="pres">
      <dgm:prSet presAssocID="{E5998097-54D9-496E-8C97-1A99532B77C1}" presName="aNode" presStyleLbl="fgAcc1" presStyleIdx="0" presStyleCnt="4" custLinFactNeighborX="-761" custLinFactNeighborY="7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F9203-109A-4473-A5D3-CA94D68FACDB}" type="pres">
      <dgm:prSet presAssocID="{E5998097-54D9-496E-8C97-1A99532B77C1}" presName="aSpace" presStyleCnt="0"/>
      <dgm:spPr/>
    </dgm:pt>
    <dgm:pt modelId="{3E905240-B90E-4E3A-8C2A-ABEFEC3BDB54}" type="pres">
      <dgm:prSet presAssocID="{F623C43B-D977-41DD-AB7E-EB51824499E7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897AB-4987-4C8A-94B9-A83E9689AD70}" type="pres">
      <dgm:prSet presAssocID="{F623C43B-D977-41DD-AB7E-EB51824499E7}" presName="aSpace" presStyleCnt="0"/>
      <dgm:spPr/>
    </dgm:pt>
    <dgm:pt modelId="{999A59D8-C768-4A14-AF78-F75EC9155721}" type="pres">
      <dgm:prSet presAssocID="{B1B12F21-B08B-46B6-9CBF-F2FD5A2C2C48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6C7D69-1F33-40B9-9CA9-02D511D31CA7}" type="pres">
      <dgm:prSet presAssocID="{B1B12F21-B08B-46B6-9CBF-F2FD5A2C2C48}" presName="aSpace" presStyleCnt="0"/>
      <dgm:spPr/>
    </dgm:pt>
    <dgm:pt modelId="{3C0206ED-7FA9-4B3D-AB0B-1E56AE1E83F2}" type="pres">
      <dgm:prSet presAssocID="{80D291DB-511A-4F0C-BA57-DA88E02B16D3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237C5-451D-49C8-85FB-1D9F960184B9}" type="pres">
      <dgm:prSet presAssocID="{80D291DB-511A-4F0C-BA57-DA88E02B16D3}" presName="aSpace" presStyleCnt="0"/>
      <dgm:spPr/>
    </dgm:pt>
  </dgm:ptLst>
  <dgm:cxnLst>
    <dgm:cxn modelId="{BE822C0D-4315-45D1-B7C2-F673F8B7427D}" type="presOf" srcId="{F623C43B-D977-41DD-AB7E-EB51824499E7}" destId="{3E905240-B90E-4E3A-8C2A-ABEFEC3BDB54}" srcOrd="0" destOrd="0" presId="urn:microsoft.com/office/officeart/2005/8/layout/pyramid2"/>
    <dgm:cxn modelId="{ADAD12D1-24C4-4FB5-A77A-97188CC67503}" srcId="{3CE38558-50B8-48BE-AFDA-E2035C90D9A6}" destId="{E5998097-54D9-496E-8C97-1A99532B77C1}" srcOrd="0" destOrd="0" parTransId="{429D49FB-6334-4386-B685-AF3DCBE9172A}" sibTransId="{CC024F9D-6E28-49D9-AAB6-5F09B1EB4C5E}"/>
    <dgm:cxn modelId="{6F97D2F0-091B-411F-8FB5-FE60FF81A6E2}" type="presOf" srcId="{E5998097-54D9-496E-8C97-1A99532B77C1}" destId="{AA3F5BFA-EB16-443B-BFAB-E1075C5FDC86}" srcOrd="0" destOrd="0" presId="urn:microsoft.com/office/officeart/2005/8/layout/pyramid2"/>
    <dgm:cxn modelId="{DDC68500-8CBB-415C-8EBE-37BC76D45748}" type="presOf" srcId="{3CE38558-50B8-48BE-AFDA-E2035C90D9A6}" destId="{7CFDD4BC-00A4-4B3A-BA1A-657C2C479252}" srcOrd="0" destOrd="0" presId="urn:microsoft.com/office/officeart/2005/8/layout/pyramid2"/>
    <dgm:cxn modelId="{F825FF95-5DB5-4E88-9470-F8D15ABF7443}" type="presOf" srcId="{B1B12F21-B08B-46B6-9CBF-F2FD5A2C2C48}" destId="{999A59D8-C768-4A14-AF78-F75EC9155721}" srcOrd="0" destOrd="0" presId="urn:microsoft.com/office/officeart/2005/8/layout/pyramid2"/>
    <dgm:cxn modelId="{D5F7C41B-E1A8-48B9-85D3-CA33216FE0E0}" srcId="{3CE38558-50B8-48BE-AFDA-E2035C90D9A6}" destId="{B1B12F21-B08B-46B6-9CBF-F2FD5A2C2C48}" srcOrd="2" destOrd="0" parTransId="{06350AA7-A975-4CB6-9350-151751E5B355}" sibTransId="{9A084298-C35E-44B6-B957-EE1F969089A0}"/>
    <dgm:cxn modelId="{AC305EDF-0FBC-4704-9A64-8E418F6CB008}" srcId="{3CE38558-50B8-48BE-AFDA-E2035C90D9A6}" destId="{F623C43B-D977-41DD-AB7E-EB51824499E7}" srcOrd="1" destOrd="0" parTransId="{3FA44037-6E28-4645-98E2-0222CF3615E8}" sibTransId="{CC594E56-70C8-46B5-A014-AED88683539E}"/>
    <dgm:cxn modelId="{E76CC22D-F518-4E97-A245-BDC6CC850634}" srcId="{3CE38558-50B8-48BE-AFDA-E2035C90D9A6}" destId="{80D291DB-511A-4F0C-BA57-DA88E02B16D3}" srcOrd="3" destOrd="0" parTransId="{27536166-E098-4F3D-A8AE-064A999EE97B}" sibTransId="{32FE9685-FEAA-4141-9B57-9BA8B916D1AD}"/>
    <dgm:cxn modelId="{A49CE0E8-59F9-417E-A53B-B872B6C1F52D}" type="presOf" srcId="{80D291DB-511A-4F0C-BA57-DA88E02B16D3}" destId="{3C0206ED-7FA9-4B3D-AB0B-1E56AE1E83F2}" srcOrd="0" destOrd="0" presId="urn:microsoft.com/office/officeart/2005/8/layout/pyramid2"/>
    <dgm:cxn modelId="{B5106FF1-AF28-4CE2-9382-4C7F15BC441A}" type="presParOf" srcId="{7CFDD4BC-00A4-4B3A-BA1A-657C2C479252}" destId="{ABDC0323-3F14-4EB1-BEF5-B5661654E864}" srcOrd="0" destOrd="0" presId="urn:microsoft.com/office/officeart/2005/8/layout/pyramid2"/>
    <dgm:cxn modelId="{8FFD46C3-C8D6-4EB3-9678-C8A05278450A}" type="presParOf" srcId="{7CFDD4BC-00A4-4B3A-BA1A-657C2C479252}" destId="{D915BC75-3267-460F-9370-5537A1A845B2}" srcOrd="1" destOrd="0" presId="urn:microsoft.com/office/officeart/2005/8/layout/pyramid2"/>
    <dgm:cxn modelId="{E5DA4436-B639-428A-84C4-C655289F5B3C}" type="presParOf" srcId="{D915BC75-3267-460F-9370-5537A1A845B2}" destId="{AA3F5BFA-EB16-443B-BFAB-E1075C5FDC86}" srcOrd="0" destOrd="0" presId="urn:microsoft.com/office/officeart/2005/8/layout/pyramid2"/>
    <dgm:cxn modelId="{7932BBBA-F73D-4008-A018-8911843AD115}" type="presParOf" srcId="{D915BC75-3267-460F-9370-5537A1A845B2}" destId="{2F1F9203-109A-4473-A5D3-CA94D68FACDB}" srcOrd="1" destOrd="0" presId="urn:microsoft.com/office/officeart/2005/8/layout/pyramid2"/>
    <dgm:cxn modelId="{037C7C64-3C4C-498D-A91B-8BAA9FFE851E}" type="presParOf" srcId="{D915BC75-3267-460F-9370-5537A1A845B2}" destId="{3E905240-B90E-4E3A-8C2A-ABEFEC3BDB54}" srcOrd="2" destOrd="0" presId="urn:microsoft.com/office/officeart/2005/8/layout/pyramid2"/>
    <dgm:cxn modelId="{6A0E8AB3-27EC-465C-A348-BA335E3E3507}" type="presParOf" srcId="{D915BC75-3267-460F-9370-5537A1A845B2}" destId="{83B897AB-4987-4C8A-94B9-A83E9689AD70}" srcOrd="3" destOrd="0" presId="urn:microsoft.com/office/officeart/2005/8/layout/pyramid2"/>
    <dgm:cxn modelId="{1ED45820-39C0-4B01-B4F2-AD544541CABB}" type="presParOf" srcId="{D915BC75-3267-460F-9370-5537A1A845B2}" destId="{999A59D8-C768-4A14-AF78-F75EC9155721}" srcOrd="4" destOrd="0" presId="urn:microsoft.com/office/officeart/2005/8/layout/pyramid2"/>
    <dgm:cxn modelId="{DB68F2D0-9C8C-49F7-9482-EF3AF4FF07CA}" type="presParOf" srcId="{D915BC75-3267-460F-9370-5537A1A845B2}" destId="{FF6C7D69-1F33-40B9-9CA9-02D511D31CA7}" srcOrd="5" destOrd="0" presId="urn:microsoft.com/office/officeart/2005/8/layout/pyramid2"/>
    <dgm:cxn modelId="{56B38296-0B11-4910-9A36-C3D0E26D44DB}" type="presParOf" srcId="{D915BC75-3267-460F-9370-5537A1A845B2}" destId="{3C0206ED-7FA9-4B3D-AB0B-1E56AE1E83F2}" srcOrd="6" destOrd="0" presId="urn:microsoft.com/office/officeart/2005/8/layout/pyramid2"/>
    <dgm:cxn modelId="{02B6C22E-4D8E-4598-BECD-470E52286A1E}" type="presParOf" srcId="{D915BC75-3267-460F-9370-5537A1A845B2}" destId="{FA8237C5-451D-49C8-85FB-1D9F960184B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662A0C-1548-41E7-A2FC-2BDBB53F390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4D91D7-AC28-4E64-B4FE-E444840FC7B4}">
      <dgm:prSet custT="1"/>
      <dgm:spPr/>
      <dgm:t>
        <a:bodyPr/>
        <a:lstStyle/>
        <a:p>
          <a:pPr rtl="0"/>
          <a:r>
            <a:rPr lang="ru-RU" sz="1800" dirty="0" smtClean="0"/>
            <a:t>игровая деятельность </a:t>
          </a:r>
          <a:endParaRPr lang="ru-RU" sz="1800" dirty="0"/>
        </a:p>
      </dgm:t>
    </dgm:pt>
    <dgm:pt modelId="{0DA9DE44-6B6E-4786-82FA-4411102D88B5}" type="parTrans" cxnId="{5F8C01C6-A940-4CEC-9716-83DF37C5ED6D}">
      <dgm:prSet/>
      <dgm:spPr/>
      <dgm:t>
        <a:bodyPr/>
        <a:lstStyle/>
        <a:p>
          <a:endParaRPr lang="ru-RU"/>
        </a:p>
      </dgm:t>
    </dgm:pt>
    <dgm:pt modelId="{7FC2A418-1C73-4566-9D3B-EC28C124CC99}" type="sibTrans" cxnId="{5F8C01C6-A940-4CEC-9716-83DF37C5ED6D}">
      <dgm:prSet/>
      <dgm:spPr/>
      <dgm:t>
        <a:bodyPr/>
        <a:lstStyle/>
        <a:p>
          <a:endParaRPr lang="ru-RU"/>
        </a:p>
      </dgm:t>
    </dgm:pt>
    <dgm:pt modelId="{1B0DEE58-CA79-44F6-9CE0-4A0A70ADBE38}">
      <dgm:prSet custT="1"/>
      <dgm:spPr/>
      <dgm:t>
        <a:bodyPr/>
        <a:lstStyle/>
        <a:p>
          <a:pPr rtl="0"/>
          <a:r>
            <a:rPr lang="ru-RU" sz="1800" dirty="0" smtClean="0"/>
            <a:t>Познавательная деятель-</a:t>
          </a:r>
          <a:r>
            <a:rPr lang="ru-RU" sz="1800" dirty="0" err="1" smtClean="0"/>
            <a:t>ность</a:t>
          </a:r>
          <a:endParaRPr lang="ru-RU" sz="1800" dirty="0"/>
        </a:p>
      </dgm:t>
    </dgm:pt>
    <dgm:pt modelId="{B37BE730-7C65-44AC-8B9F-2FB7C33FA045}" type="parTrans" cxnId="{037CD63B-580B-4D93-9478-B88AB0A6E6D1}">
      <dgm:prSet/>
      <dgm:spPr/>
      <dgm:t>
        <a:bodyPr/>
        <a:lstStyle/>
        <a:p>
          <a:endParaRPr lang="ru-RU"/>
        </a:p>
      </dgm:t>
    </dgm:pt>
    <dgm:pt modelId="{51E1A990-2A1C-467A-8263-891D96756BA6}" type="sibTrans" cxnId="{037CD63B-580B-4D93-9478-B88AB0A6E6D1}">
      <dgm:prSet/>
      <dgm:spPr/>
      <dgm:t>
        <a:bodyPr/>
        <a:lstStyle/>
        <a:p>
          <a:endParaRPr lang="ru-RU"/>
        </a:p>
      </dgm:t>
    </dgm:pt>
    <dgm:pt modelId="{C812C69E-CA32-4D81-A3EC-5859EB08158A}">
      <dgm:prSet custT="1"/>
      <dgm:spPr/>
      <dgm:t>
        <a:bodyPr/>
        <a:lstStyle/>
        <a:p>
          <a:pPr rtl="0"/>
          <a:r>
            <a:rPr lang="ru-RU" sz="1800" dirty="0" smtClean="0"/>
            <a:t>проблемно-ценностное общение</a:t>
          </a:r>
          <a:endParaRPr lang="ru-RU" sz="1800" dirty="0"/>
        </a:p>
      </dgm:t>
    </dgm:pt>
    <dgm:pt modelId="{5A5361CC-2401-4365-8823-94D1B0781AE0}" type="parTrans" cxnId="{69F10B56-38EA-48DF-A135-50477A3C0D33}">
      <dgm:prSet/>
      <dgm:spPr/>
      <dgm:t>
        <a:bodyPr/>
        <a:lstStyle/>
        <a:p>
          <a:endParaRPr lang="ru-RU"/>
        </a:p>
      </dgm:t>
    </dgm:pt>
    <dgm:pt modelId="{84589F0E-B6CF-4A00-9548-28488063352C}" type="sibTrans" cxnId="{69F10B56-38EA-48DF-A135-50477A3C0D33}">
      <dgm:prSet/>
      <dgm:spPr/>
      <dgm:t>
        <a:bodyPr/>
        <a:lstStyle/>
        <a:p>
          <a:endParaRPr lang="ru-RU"/>
        </a:p>
      </dgm:t>
    </dgm:pt>
    <dgm:pt modelId="{ED9905F6-4F07-4E59-9F63-A90578A7F74E}">
      <dgm:prSet custT="1"/>
      <dgm:spPr/>
      <dgm:t>
        <a:bodyPr/>
        <a:lstStyle/>
        <a:p>
          <a:pPr rtl="0"/>
          <a:r>
            <a:rPr lang="ru-RU" sz="1800" dirty="0" smtClean="0"/>
            <a:t>Предмет-</a:t>
          </a:r>
          <a:r>
            <a:rPr lang="ru-RU" sz="1800" dirty="0" err="1" smtClean="0"/>
            <a:t>ные</a:t>
          </a:r>
          <a:r>
            <a:rPr lang="ru-RU" sz="1800" dirty="0" smtClean="0"/>
            <a:t> олимпиады</a:t>
          </a:r>
          <a:endParaRPr lang="ru-RU" sz="1800" dirty="0"/>
        </a:p>
      </dgm:t>
    </dgm:pt>
    <dgm:pt modelId="{C2CCADEF-5F0A-4182-A5F5-8E9F0F4DE4F2}" type="parTrans" cxnId="{93244C9D-ED00-43A2-88BA-BCC94345663B}">
      <dgm:prSet/>
      <dgm:spPr/>
      <dgm:t>
        <a:bodyPr/>
        <a:lstStyle/>
        <a:p>
          <a:endParaRPr lang="ru-RU"/>
        </a:p>
      </dgm:t>
    </dgm:pt>
    <dgm:pt modelId="{3FE07C54-AD66-49A0-93B0-9A4E71325E85}" type="sibTrans" cxnId="{93244C9D-ED00-43A2-88BA-BCC94345663B}">
      <dgm:prSet/>
      <dgm:spPr/>
      <dgm:t>
        <a:bodyPr/>
        <a:lstStyle/>
        <a:p>
          <a:endParaRPr lang="ru-RU"/>
        </a:p>
      </dgm:t>
    </dgm:pt>
    <dgm:pt modelId="{1ABDA6C8-276F-4F87-B3B5-C3AC82891765}" type="pres">
      <dgm:prSet presAssocID="{7E662A0C-1548-41E7-A2FC-2BDBB53F390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9100FC-2BD0-4A4B-95C4-C5EA1609CCFE}" type="pres">
      <dgm:prSet presAssocID="{434D91D7-AC28-4E64-B4FE-E444840FC7B4}" presName="circ1" presStyleLbl="vennNode1" presStyleIdx="0" presStyleCnt="4" custScaleY="118272"/>
      <dgm:spPr/>
      <dgm:t>
        <a:bodyPr/>
        <a:lstStyle/>
        <a:p>
          <a:endParaRPr lang="ru-RU"/>
        </a:p>
      </dgm:t>
    </dgm:pt>
    <dgm:pt modelId="{76F52964-4C28-41AC-916C-DC447A3BEE3C}" type="pres">
      <dgm:prSet presAssocID="{434D91D7-AC28-4E64-B4FE-E444840FC7B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69FBC-8FCF-4DEB-83F3-82AD43E5ABA8}" type="pres">
      <dgm:prSet presAssocID="{1B0DEE58-CA79-44F6-9CE0-4A0A70ADBE38}" presName="circ2" presStyleLbl="vennNode1" presStyleIdx="1" presStyleCnt="4" custScaleX="126884"/>
      <dgm:spPr/>
      <dgm:t>
        <a:bodyPr/>
        <a:lstStyle/>
        <a:p>
          <a:endParaRPr lang="ru-RU"/>
        </a:p>
      </dgm:t>
    </dgm:pt>
    <dgm:pt modelId="{970A6F69-0D40-4D00-9BF5-6A4556B4C9D2}" type="pres">
      <dgm:prSet presAssocID="{1B0DEE58-CA79-44F6-9CE0-4A0A70ADBE3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C19B1D-7CFA-4B5C-943E-1DAA0DA7146D}" type="pres">
      <dgm:prSet presAssocID="{C812C69E-CA32-4D81-A3EC-5859EB08158A}" presName="circ3" presStyleLbl="vennNode1" presStyleIdx="2" presStyleCnt="4" custScaleY="121437"/>
      <dgm:spPr/>
      <dgm:t>
        <a:bodyPr/>
        <a:lstStyle/>
        <a:p>
          <a:endParaRPr lang="ru-RU"/>
        </a:p>
      </dgm:t>
    </dgm:pt>
    <dgm:pt modelId="{9567C889-707B-4957-9A69-77FC92FAA5AA}" type="pres">
      <dgm:prSet presAssocID="{C812C69E-CA32-4D81-A3EC-5859EB08158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A3656-2794-4DE0-BCE8-CC1060D927C2}" type="pres">
      <dgm:prSet presAssocID="{ED9905F6-4F07-4E59-9F63-A90578A7F74E}" presName="circ4" presStyleLbl="vennNode1" presStyleIdx="3" presStyleCnt="4" custScaleX="120339"/>
      <dgm:spPr/>
      <dgm:t>
        <a:bodyPr/>
        <a:lstStyle/>
        <a:p>
          <a:endParaRPr lang="ru-RU"/>
        </a:p>
      </dgm:t>
    </dgm:pt>
    <dgm:pt modelId="{D398A414-1B39-4B30-852F-A9EAE6365490}" type="pres">
      <dgm:prSet presAssocID="{ED9905F6-4F07-4E59-9F63-A90578A7F74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3D5DF7-6BC7-474C-ABF0-757A3085C2EB}" type="presOf" srcId="{434D91D7-AC28-4E64-B4FE-E444840FC7B4}" destId="{76F52964-4C28-41AC-916C-DC447A3BEE3C}" srcOrd="1" destOrd="0" presId="urn:microsoft.com/office/officeart/2005/8/layout/venn1"/>
    <dgm:cxn modelId="{5F8C01C6-A940-4CEC-9716-83DF37C5ED6D}" srcId="{7E662A0C-1548-41E7-A2FC-2BDBB53F390C}" destId="{434D91D7-AC28-4E64-B4FE-E444840FC7B4}" srcOrd="0" destOrd="0" parTransId="{0DA9DE44-6B6E-4786-82FA-4411102D88B5}" sibTransId="{7FC2A418-1C73-4566-9D3B-EC28C124CC99}"/>
    <dgm:cxn modelId="{3DB81B03-0D0B-4C5B-9892-9BA3EC0544FE}" type="presOf" srcId="{C812C69E-CA32-4D81-A3EC-5859EB08158A}" destId="{70C19B1D-7CFA-4B5C-943E-1DAA0DA7146D}" srcOrd="0" destOrd="0" presId="urn:microsoft.com/office/officeart/2005/8/layout/venn1"/>
    <dgm:cxn modelId="{93244C9D-ED00-43A2-88BA-BCC94345663B}" srcId="{7E662A0C-1548-41E7-A2FC-2BDBB53F390C}" destId="{ED9905F6-4F07-4E59-9F63-A90578A7F74E}" srcOrd="3" destOrd="0" parTransId="{C2CCADEF-5F0A-4182-A5F5-8E9F0F4DE4F2}" sibTransId="{3FE07C54-AD66-49A0-93B0-9A4E71325E85}"/>
    <dgm:cxn modelId="{91FED758-87F9-408F-A207-8CF6D77BA27C}" type="presOf" srcId="{1B0DEE58-CA79-44F6-9CE0-4A0A70ADBE38}" destId="{970A6F69-0D40-4D00-9BF5-6A4556B4C9D2}" srcOrd="1" destOrd="0" presId="urn:microsoft.com/office/officeart/2005/8/layout/venn1"/>
    <dgm:cxn modelId="{8E8C763D-A371-477B-ADCF-E19EDC2A4DE6}" type="presOf" srcId="{434D91D7-AC28-4E64-B4FE-E444840FC7B4}" destId="{F59100FC-2BD0-4A4B-95C4-C5EA1609CCFE}" srcOrd="0" destOrd="0" presId="urn:microsoft.com/office/officeart/2005/8/layout/venn1"/>
    <dgm:cxn modelId="{037CD63B-580B-4D93-9478-B88AB0A6E6D1}" srcId="{7E662A0C-1548-41E7-A2FC-2BDBB53F390C}" destId="{1B0DEE58-CA79-44F6-9CE0-4A0A70ADBE38}" srcOrd="1" destOrd="0" parTransId="{B37BE730-7C65-44AC-8B9F-2FB7C33FA045}" sibTransId="{51E1A990-2A1C-467A-8263-891D96756BA6}"/>
    <dgm:cxn modelId="{17DE07B3-84CA-4B5A-8F4E-8F63A67E5C86}" type="presOf" srcId="{ED9905F6-4F07-4E59-9F63-A90578A7F74E}" destId="{0F3A3656-2794-4DE0-BCE8-CC1060D927C2}" srcOrd="0" destOrd="0" presId="urn:microsoft.com/office/officeart/2005/8/layout/venn1"/>
    <dgm:cxn modelId="{C59628F2-6015-42B9-B5D4-54F70C4F0492}" type="presOf" srcId="{C812C69E-CA32-4D81-A3EC-5859EB08158A}" destId="{9567C889-707B-4957-9A69-77FC92FAA5AA}" srcOrd="1" destOrd="0" presId="urn:microsoft.com/office/officeart/2005/8/layout/venn1"/>
    <dgm:cxn modelId="{37DE9C88-75D2-467B-9195-7D3424F2B8CA}" type="presOf" srcId="{ED9905F6-4F07-4E59-9F63-A90578A7F74E}" destId="{D398A414-1B39-4B30-852F-A9EAE6365490}" srcOrd="1" destOrd="0" presId="urn:microsoft.com/office/officeart/2005/8/layout/venn1"/>
    <dgm:cxn modelId="{69F10B56-38EA-48DF-A135-50477A3C0D33}" srcId="{7E662A0C-1548-41E7-A2FC-2BDBB53F390C}" destId="{C812C69E-CA32-4D81-A3EC-5859EB08158A}" srcOrd="2" destOrd="0" parTransId="{5A5361CC-2401-4365-8823-94D1B0781AE0}" sibTransId="{84589F0E-B6CF-4A00-9548-28488063352C}"/>
    <dgm:cxn modelId="{A5A12E75-11EE-494A-ACB3-8E993A609C78}" type="presOf" srcId="{1B0DEE58-CA79-44F6-9CE0-4A0A70ADBE38}" destId="{D2369FBC-8FCF-4DEB-83F3-82AD43E5ABA8}" srcOrd="0" destOrd="0" presId="urn:microsoft.com/office/officeart/2005/8/layout/venn1"/>
    <dgm:cxn modelId="{99843F65-B48D-4D56-A44C-25F5634005C2}" type="presOf" srcId="{7E662A0C-1548-41E7-A2FC-2BDBB53F390C}" destId="{1ABDA6C8-276F-4F87-B3B5-C3AC82891765}" srcOrd="0" destOrd="0" presId="urn:microsoft.com/office/officeart/2005/8/layout/venn1"/>
    <dgm:cxn modelId="{4A56DAEE-E4D8-45BC-910D-5260483F9861}" type="presParOf" srcId="{1ABDA6C8-276F-4F87-B3B5-C3AC82891765}" destId="{F59100FC-2BD0-4A4B-95C4-C5EA1609CCFE}" srcOrd="0" destOrd="0" presId="urn:microsoft.com/office/officeart/2005/8/layout/venn1"/>
    <dgm:cxn modelId="{4B315C78-DC98-442C-AED1-3B92BD47CA89}" type="presParOf" srcId="{1ABDA6C8-276F-4F87-B3B5-C3AC82891765}" destId="{76F52964-4C28-41AC-916C-DC447A3BEE3C}" srcOrd="1" destOrd="0" presId="urn:microsoft.com/office/officeart/2005/8/layout/venn1"/>
    <dgm:cxn modelId="{50B4636B-8632-444D-B7AA-6A94DFB7F7FD}" type="presParOf" srcId="{1ABDA6C8-276F-4F87-B3B5-C3AC82891765}" destId="{D2369FBC-8FCF-4DEB-83F3-82AD43E5ABA8}" srcOrd="2" destOrd="0" presId="urn:microsoft.com/office/officeart/2005/8/layout/venn1"/>
    <dgm:cxn modelId="{2C2C45B4-F348-4830-A5A3-FF2B2E7F8A1C}" type="presParOf" srcId="{1ABDA6C8-276F-4F87-B3B5-C3AC82891765}" destId="{970A6F69-0D40-4D00-9BF5-6A4556B4C9D2}" srcOrd="3" destOrd="0" presId="urn:microsoft.com/office/officeart/2005/8/layout/venn1"/>
    <dgm:cxn modelId="{1EB04C78-6444-45F0-9028-FD42B3E141F2}" type="presParOf" srcId="{1ABDA6C8-276F-4F87-B3B5-C3AC82891765}" destId="{70C19B1D-7CFA-4B5C-943E-1DAA0DA7146D}" srcOrd="4" destOrd="0" presId="urn:microsoft.com/office/officeart/2005/8/layout/venn1"/>
    <dgm:cxn modelId="{7E1848FB-C0EF-4AD0-AE7D-F84797A2898B}" type="presParOf" srcId="{1ABDA6C8-276F-4F87-B3B5-C3AC82891765}" destId="{9567C889-707B-4957-9A69-77FC92FAA5AA}" srcOrd="5" destOrd="0" presId="urn:microsoft.com/office/officeart/2005/8/layout/venn1"/>
    <dgm:cxn modelId="{C63F4E95-7479-4EDB-9DC8-A85B0B7FEDCF}" type="presParOf" srcId="{1ABDA6C8-276F-4F87-B3B5-C3AC82891765}" destId="{0F3A3656-2794-4DE0-BCE8-CC1060D927C2}" srcOrd="6" destOrd="0" presId="urn:microsoft.com/office/officeart/2005/8/layout/venn1"/>
    <dgm:cxn modelId="{447CB638-E474-4647-BEE0-CE023EFC2B32}" type="presParOf" srcId="{1ABDA6C8-276F-4F87-B3B5-C3AC82891765}" destId="{D398A414-1B39-4B30-852F-A9EAE6365490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D98FB4-B0AF-452B-8C6A-D737A3454E1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41B37F80-B675-46F9-9AFB-88C41569B90F}">
      <dgm:prSet/>
      <dgm:spPr/>
      <dgm:t>
        <a:bodyPr/>
        <a:lstStyle/>
        <a:p>
          <a:pPr rtl="0"/>
          <a:r>
            <a:rPr lang="ru-RU" smtClean="0"/>
            <a:t>приобретение дополнительных знаний;</a:t>
          </a:r>
          <a:endParaRPr lang="ru-RU"/>
        </a:p>
      </dgm:t>
    </dgm:pt>
    <dgm:pt modelId="{CD12D9AF-872E-496E-98C8-E424C88E5FE7}" type="parTrans" cxnId="{8A2302A0-61C7-4E4F-977B-3562219C947A}">
      <dgm:prSet/>
      <dgm:spPr/>
      <dgm:t>
        <a:bodyPr/>
        <a:lstStyle/>
        <a:p>
          <a:endParaRPr lang="ru-RU"/>
        </a:p>
      </dgm:t>
    </dgm:pt>
    <dgm:pt modelId="{50398432-A1DC-4058-81DD-900ECBB074BA}" type="sibTrans" cxnId="{8A2302A0-61C7-4E4F-977B-3562219C947A}">
      <dgm:prSet/>
      <dgm:spPr/>
      <dgm:t>
        <a:bodyPr/>
        <a:lstStyle/>
        <a:p>
          <a:endParaRPr lang="ru-RU"/>
        </a:p>
      </dgm:t>
    </dgm:pt>
    <dgm:pt modelId="{582F7686-12AA-4FF7-97ED-D521A47C45D2}">
      <dgm:prSet/>
      <dgm:spPr/>
      <dgm:t>
        <a:bodyPr/>
        <a:lstStyle/>
        <a:p>
          <a:pPr rtl="0"/>
          <a:r>
            <a:rPr lang="ru-RU" dirty="0" smtClean="0"/>
            <a:t>формирование ценностного отношения к русскому языку;</a:t>
          </a:r>
          <a:endParaRPr lang="ru-RU" dirty="0"/>
        </a:p>
      </dgm:t>
    </dgm:pt>
    <dgm:pt modelId="{57E002EB-5933-4BA5-AD1B-BAE67FCF7AF3}" type="parTrans" cxnId="{B5320604-E6B9-4497-A38D-82738C836A1D}">
      <dgm:prSet/>
      <dgm:spPr/>
      <dgm:t>
        <a:bodyPr/>
        <a:lstStyle/>
        <a:p>
          <a:endParaRPr lang="ru-RU"/>
        </a:p>
      </dgm:t>
    </dgm:pt>
    <dgm:pt modelId="{21F4A14E-98D9-45CB-85EF-5B4371DDCB27}" type="sibTrans" cxnId="{B5320604-E6B9-4497-A38D-82738C836A1D}">
      <dgm:prSet/>
      <dgm:spPr/>
      <dgm:t>
        <a:bodyPr/>
        <a:lstStyle/>
        <a:p>
          <a:endParaRPr lang="ru-RU"/>
        </a:p>
      </dgm:t>
    </dgm:pt>
    <dgm:pt modelId="{C9A0EA44-EB70-45A7-9BA9-0A83656DF8D9}">
      <dgm:prSet/>
      <dgm:spPr/>
      <dgm:t>
        <a:bodyPr/>
        <a:lstStyle/>
        <a:p>
          <a:pPr rtl="0"/>
          <a:r>
            <a:rPr lang="ru-RU" smtClean="0"/>
            <a:t>развитие познавательной и творческой активности;</a:t>
          </a:r>
          <a:endParaRPr lang="ru-RU"/>
        </a:p>
      </dgm:t>
    </dgm:pt>
    <dgm:pt modelId="{3559C673-8AC5-426E-BA44-FB3B9DB3A81D}" type="parTrans" cxnId="{020D2025-A739-4F7D-A7BF-49660BED9622}">
      <dgm:prSet/>
      <dgm:spPr/>
      <dgm:t>
        <a:bodyPr/>
        <a:lstStyle/>
        <a:p>
          <a:endParaRPr lang="ru-RU"/>
        </a:p>
      </dgm:t>
    </dgm:pt>
    <dgm:pt modelId="{B47CD8AA-9719-4AF8-A2B0-8D3CFD559E42}" type="sibTrans" cxnId="{020D2025-A739-4F7D-A7BF-49660BED9622}">
      <dgm:prSet/>
      <dgm:spPr/>
      <dgm:t>
        <a:bodyPr/>
        <a:lstStyle/>
        <a:p>
          <a:endParaRPr lang="ru-RU"/>
        </a:p>
      </dgm:t>
    </dgm:pt>
    <dgm:pt modelId="{149510E4-91C4-4B69-AF7E-40B2D2F19639}">
      <dgm:prSet/>
      <dgm:spPr/>
      <dgm:t>
        <a:bodyPr/>
        <a:lstStyle/>
        <a:p>
          <a:pPr rtl="0"/>
          <a:r>
            <a:rPr lang="ru-RU" smtClean="0"/>
            <a:t>получение опыта самостоятельного социального действия;</a:t>
          </a:r>
          <a:endParaRPr lang="ru-RU"/>
        </a:p>
      </dgm:t>
    </dgm:pt>
    <dgm:pt modelId="{FF94EA91-FDED-4789-933C-D6AD67D611C8}" type="parTrans" cxnId="{E1DE1851-AF45-4939-9FC4-819EE7CE7F14}">
      <dgm:prSet/>
      <dgm:spPr/>
      <dgm:t>
        <a:bodyPr/>
        <a:lstStyle/>
        <a:p>
          <a:endParaRPr lang="ru-RU"/>
        </a:p>
      </dgm:t>
    </dgm:pt>
    <dgm:pt modelId="{0035B8FE-B4CD-4824-90B9-BDD93247FB03}" type="sibTrans" cxnId="{E1DE1851-AF45-4939-9FC4-819EE7CE7F14}">
      <dgm:prSet/>
      <dgm:spPr/>
      <dgm:t>
        <a:bodyPr/>
        <a:lstStyle/>
        <a:p>
          <a:endParaRPr lang="ru-RU"/>
        </a:p>
      </dgm:t>
    </dgm:pt>
    <dgm:pt modelId="{98D03964-B3CB-4A69-832D-3003E0E567D2}" type="pres">
      <dgm:prSet presAssocID="{28D98FB4-B0AF-452B-8C6A-D737A3454E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1AC8BB-69E5-4BBF-BCFA-AC6FBE358E27}" type="pres">
      <dgm:prSet presAssocID="{149510E4-91C4-4B69-AF7E-40B2D2F19639}" presName="boxAndChildren" presStyleCnt="0"/>
      <dgm:spPr/>
    </dgm:pt>
    <dgm:pt modelId="{CA11DB50-621A-484B-945F-7B465EE0A1CA}" type="pres">
      <dgm:prSet presAssocID="{149510E4-91C4-4B69-AF7E-40B2D2F19639}" presName="parentTextBox" presStyleLbl="node1" presStyleIdx="0" presStyleCnt="4"/>
      <dgm:spPr/>
      <dgm:t>
        <a:bodyPr/>
        <a:lstStyle/>
        <a:p>
          <a:endParaRPr lang="ru-RU"/>
        </a:p>
      </dgm:t>
    </dgm:pt>
    <dgm:pt modelId="{C36A8A7B-CB56-44CD-9605-0D9C91186915}" type="pres">
      <dgm:prSet presAssocID="{B47CD8AA-9719-4AF8-A2B0-8D3CFD559E42}" presName="sp" presStyleCnt="0"/>
      <dgm:spPr/>
    </dgm:pt>
    <dgm:pt modelId="{BCA5B746-2813-484A-A1A3-5A7C136EEE2D}" type="pres">
      <dgm:prSet presAssocID="{C9A0EA44-EB70-45A7-9BA9-0A83656DF8D9}" presName="arrowAndChildren" presStyleCnt="0"/>
      <dgm:spPr/>
    </dgm:pt>
    <dgm:pt modelId="{BA15E41B-9E96-426A-B4E9-800F299E9E18}" type="pres">
      <dgm:prSet presAssocID="{C9A0EA44-EB70-45A7-9BA9-0A83656DF8D9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89195899-3128-47C7-8DBE-1986704B53AB}" type="pres">
      <dgm:prSet presAssocID="{21F4A14E-98D9-45CB-85EF-5B4371DDCB27}" presName="sp" presStyleCnt="0"/>
      <dgm:spPr/>
    </dgm:pt>
    <dgm:pt modelId="{8884448B-E91B-472B-9686-61F95E95ABDA}" type="pres">
      <dgm:prSet presAssocID="{582F7686-12AA-4FF7-97ED-D521A47C45D2}" presName="arrowAndChildren" presStyleCnt="0"/>
      <dgm:spPr/>
    </dgm:pt>
    <dgm:pt modelId="{B8435101-B2B0-470F-B461-CDD9335B8AFA}" type="pres">
      <dgm:prSet presAssocID="{582F7686-12AA-4FF7-97ED-D521A47C45D2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6DC19BCB-FFE9-4CDB-9132-81457FFE4800}" type="pres">
      <dgm:prSet presAssocID="{50398432-A1DC-4058-81DD-900ECBB074BA}" presName="sp" presStyleCnt="0"/>
      <dgm:spPr/>
    </dgm:pt>
    <dgm:pt modelId="{0F15DD21-4C3E-49EC-957D-126981597D30}" type="pres">
      <dgm:prSet presAssocID="{41B37F80-B675-46F9-9AFB-88C41569B90F}" presName="arrowAndChildren" presStyleCnt="0"/>
      <dgm:spPr/>
    </dgm:pt>
    <dgm:pt modelId="{22D39DC3-7A63-489F-AA84-AD67BC815CB2}" type="pres">
      <dgm:prSet presAssocID="{41B37F80-B675-46F9-9AFB-88C41569B90F}" presName="parentTextArrow" presStyleLbl="node1" presStyleIdx="3" presStyleCnt="4"/>
      <dgm:spPr/>
      <dgm:t>
        <a:bodyPr/>
        <a:lstStyle/>
        <a:p>
          <a:endParaRPr lang="ru-RU"/>
        </a:p>
      </dgm:t>
    </dgm:pt>
  </dgm:ptLst>
  <dgm:cxnLst>
    <dgm:cxn modelId="{B5320604-E6B9-4497-A38D-82738C836A1D}" srcId="{28D98FB4-B0AF-452B-8C6A-D737A3454E1F}" destId="{582F7686-12AA-4FF7-97ED-D521A47C45D2}" srcOrd="1" destOrd="0" parTransId="{57E002EB-5933-4BA5-AD1B-BAE67FCF7AF3}" sibTransId="{21F4A14E-98D9-45CB-85EF-5B4371DDCB27}"/>
    <dgm:cxn modelId="{020D2025-A739-4F7D-A7BF-49660BED9622}" srcId="{28D98FB4-B0AF-452B-8C6A-D737A3454E1F}" destId="{C9A0EA44-EB70-45A7-9BA9-0A83656DF8D9}" srcOrd="2" destOrd="0" parTransId="{3559C673-8AC5-426E-BA44-FB3B9DB3A81D}" sibTransId="{B47CD8AA-9719-4AF8-A2B0-8D3CFD559E42}"/>
    <dgm:cxn modelId="{6D706B39-3697-4145-A39B-48328E8DA628}" type="presOf" srcId="{41B37F80-B675-46F9-9AFB-88C41569B90F}" destId="{22D39DC3-7A63-489F-AA84-AD67BC815CB2}" srcOrd="0" destOrd="0" presId="urn:microsoft.com/office/officeart/2005/8/layout/process4"/>
    <dgm:cxn modelId="{7CA1EFAC-4606-4D96-974D-7C291F76728F}" type="presOf" srcId="{149510E4-91C4-4B69-AF7E-40B2D2F19639}" destId="{CA11DB50-621A-484B-945F-7B465EE0A1CA}" srcOrd="0" destOrd="0" presId="urn:microsoft.com/office/officeart/2005/8/layout/process4"/>
    <dgm:cxn modelId="{2945E760-545A-4B90-A817-0ED320DB8CCB}" type="presOf" srcId="{28D98FB4-B0AF-452B-8C6A-D737A3454E1F}" destId="{98D03964-B3CB-4A69-832D-3003E0E567D2}" srcOrd="0" destOrd="0" presId="urn:microsoft.com/office/officeart/2005/8/layout/process4"/>
    <dgm:cxn modelId="{E1DE1851-AF45-4939-9FC4-819EE7CE7F14}" srcId="{28D98FB4-B0AF-452B-8C6A-D737A3454E1F}" destId="{149510E4-91C4-4B69-AF7E-40B2D2F19639}" srcOrd="3" destOrd="0" parTransId="{FF94EA91-FDED-4789-933C-D6AD67D611C8}" sibTransId="{0035B8FE-B4CD-4824-90B9-BDD93247FB03}"/>
    <dgm:cxn modelId="{573E12CF-44AB-43F4-9269-C07A02DD8F0A}" type="presOf" srcId="{C9A0EA44-EB70-45A7-9BA9-0A83656DF8D9}" destId="{BA15E41B-9E96-426A-B4E9-800F299E9E18}" srcOrd="0" destOrd="0" presId="urn:microsoft.com/office/officeart/2005/8/layout/process4"/>
    <dgm:cxn modelId="{8A2302A0-61C7-4E4F-977B-3562219C947A}" srcId="{28D98FB4-B0AF-452B-8C6A-D737A3454E1F}" destId="{41B37F80-B675-46F9-9AFB-88C41569B90F}" srcOrd="0" destOrd="0" parTransId="{CD12D9AF-872E-496E-98C8-E424C88E5FE7}" sibTransId="{50398432-A1DC-4058-81DD-900ECBB074BA}"/>
    <dgm:cxn modelId="{A21F1D70-9B91-4712-BDF1-4356D6CBD10F}" type="presOf" srcId="{582F7686-12AA-4FF7-97ED-D521A47C45D2}" destId="{B8435101-B2B0-470F-B461-CDD9335B8AFA}" srcOrd="0" destOrd="0" presId="urn:microsoft.com/office/officeart/2005/8/layout/process4"/>
    <dgm:cxn modelId="{0A782E1A-7A6C-4AFE-A319-15F4F231543B}" type="presParOf" srcId="{98D03964-B3CB-4A69-832D-3003E0E567D2}" destId="{F51AC8BB-69E5-4BBF-BCFA-AC6FBE358E27}" srcOrd="0" destOrd="0" presId="urn:microsoft.com/office/officeart/2005/8/layout/process4"/>
    <dgm:cxn modelId="{419D2337-E7F1-46FE-92B6-B69F0179B950}" type="presParOf" srcId="{F51AC8BB-69E5-4BBF-BCFA-AC6FBE358E27}" destId="{CA11DB50-621A-484B-945F-7B465EE0A1CA}" srcOrd="0" destOrd="0" presId="urn:microsoft.com/office/officeart/2005/8/layout/process4"/>
    <dgm:cxn modelId="{556C42D7-D22D-4DB5-857D-9AFEF2A00AC3}" type="presParOf" srcId="{98D03964-B3CB-4A69-832D-3003E0E567D2}" destId="{C36A8A7B-CB56-44CD-9605-0D9C91186915}" srcOrd="1" destOrd="0" presId="urn:microsoft.com/office/officeart/2005/8/layout/process4"/>
    <dgm:cxn modelId="{94743AD6-3064-43A6-ADA0-748D5EFC7FD8}" type="presParOf" srcId="{98D03964-B3CB-4A69-832D-3003E0E567D2}" destId="{BCA5B746-2813-484A-A1A3-5A7C136EEE2D}" srcOrd="2" destOrd="0" presId="urn:microsoft.com/office/officeart/2005/8/layout/process4"/>
    <dgm:cxn modelId="{C3D80AE1-8B9B-4843-814A-62DE6832BD76}" type="presParOf" srcId="{BCA5B746-2813-484A-A1A3-5A7C136EEE2D}" destId="{BA15E41B-9E96-426A-B4E9-800F299E9E18}" srcOrd="0" destOrd="0" presId="urn:microsoft.com/office/officeart/2005/8/layout/process4"/>
    <dgm:cxn modelId="{B7BA1565-9318-41A2-BD8C-60156182FFA1}" type="presParOf" srcId="{98D03964-B3CB-4A69-832D-3003E0E567D2}" destId="{89195899-3128-47C7-8DBE-1986704B53AB}" srcOrd="3" destOrd="0" presId="urn:microsoft.com/office/officeart/2005/8/layout/process4"/>
    <dgm:cxn modelId="{D8A5A537-1E0D-4621-9D5F-E50AC2CF6AA5}" type="presParOf" srcId="{98D03964-B3CB-4A69-832D-3003E0E567D2}" destId="{8884448B-E91B-472B-9686-61F95E95ABDA}" srcOrd="4" destOrd="0" presId="urn:microsoft.com/office/officeart/2005/8/layout/process4"/>
    <dgm:cxn modelId="{FC0A7AF6-856D-4DFE-952F-54B0CF55D364}" type="presParOf" srcId="{8884448B-E91B-472B-9686-61F95E95ABDA}" destId="{B8435101-B2B0-470F-B461-CDD9335B8AFA}" srcOrd="0" destOrd="0" presId="urn:microsoft.com/office/officeart/2005/8/layout/process4"/>
    <dgm:cxn modelId="{EB6293C3-512B-48D0-B81D-5D93133CE91F}" type="presParOf" srcId="{98D03964-B3CB-4A69-832D-3003E0E567D2}" destId="{6DC19BCB-FFE9-4CDB-9132-81457FFE4800}" srcOrd="5" destOrd="0" presId="urn:microsoft.com/office/officeart/2005/8/layout/process4"/>
    <dgm:cxn modelId="{ECFA34AE-C68D-4E8D-B629-9654798460EE}" type="presParOf" srcId="{98D03964-B3CB-4A69-832D-3003E0E567D2}" destId="{0F15DD21-4C3E-49EC-957D-126981597D30}" srcOrd="6" destOrd="0" presId="urn:microsoft.com/office/officeart/2005/8/layout/process4"/>
    <dgm:cxn modelId="{71F585FD-FC32-4310-801A-5C63D5CB2E3C}" type="presParOf" srcId="{0F15DD21-4C3E-49EC-957D-126981597D30}" destId="{22D39DC3-7A63-489F-AA84-AD67BC815CB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C0323-3F14-4EB1-BEF5-B5661654E864}">
      <dsp:nvSpPr>
        <dsp:cNvPr id="0" name=""/>
        <dsp:cNvSpPr/>
      </dsp:nvSpPr>
      <dsp:spPr>
        <a:xfrm>
          <a:off x="0" y="0"/>
          <a:ext cx="3511826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F5BFA-EB16-443B-BFAB-E1075C5FDC86}">
      <dsp:nvSpPr>
        <dsp:cNvPr id="0" name=""/>
        <dsp:cNvSpPr/>
      </dsp:nvSpPr>
      <dsp:spPr>
        <a:xfrm>
          <a:off x="1738541" y="460648"/>
          <a:ext cx="2282686" cy="804419"/>
        </a:xfrm>
        <a:prstGeom prst="round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5000">
              <a:schemeClr val="accent1">
                <a:tint val="44500"/>
                <a:satMod val="160000"/>
                <a:alpha val="84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духовно-нравственное;                                         </a:t>
          </a:r>
          <a:endParaRPr lang="ru-RU" sz="1500" kern="1200"/>
        </a:p>
      </dsp:txBody>
      <dsp:txXfrm>
        <a:off x="1777809" y="499916"/>
        <a:ext cx="2204150" cy="725883"/>
      </dsp:txXfrm>
    </dsp:sp>
    <dsp:sp modelId="{3E905240-B90E-4E3A-8C2A-ABEFEC3BDB54}">
      <dsp:nvSpPr>
        <dsp:cNvPr id="0" name=""/>
        <dsp:cNvSpPr/>
      </dsp:nvSpPr>
      <dsp:spPr>
        <a:xfrm>
          <a:off x="1755913" y="1358009"/>
          <a:ext cx="2282686" cy="804419"/>
        </a:xfrm>
        <a:prstGeom prst="round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5000">
              <a:schemeClr val="accent1">
                <a:tint val="44500"/>
                <a:satMod val="160000"/>
                <a:alpha val="54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социальное;   </a:t>
          </a:r>
          <a:endParaRPr lang="ru-RU" sz="1500" kern="1200" dirty="0"/>
        </a:p>
      </dsp:txBody>
      <dsp:txXfrm>
        <a:off x="1795181" y="1397277"/>
        <a:ext cx="2204150" cy="725883"/>
      </dsp:txXfrm>
    </dsp:sp>
    <dsp:sp modelId="{999A59D8-C768-4A14-AF78-F75EC9155721}">
      <dsp:nvSpPr>
        <dsp:cNvPr id="0" name=""/>
        <dsp:cNvSpPr/>
      </dsp:nvSpPr>
      <dsp:spPr>
        <a:xfrm>
          <a:off x="1755913" y="2262981"/>
          <a:ext cx="2282686" cy="804419"/>
        </a:xfrm>
        <a:prstGeom prst="roundRect">
          <a:avLst/>
        </a:prstGeom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6000">
              <a:srgbClr val="FFC000">
                <a:alpha val="56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/>
            <a:t>общеинтеллектуальное</a:t>
          </a:r>
          <a:r>
            <a:rPr lang="ru-RU" sz="1500" b="1" kern="1200" dirty="0" smtClean="0"/>
            <a:t>;  </a:t>
          </a:r>
          <a:endParaRPr lang="ru-RU" sz="1500" kern="1200" dirty="0"/>
        </a:p>
      </dsp:txBody>
      <dsp:txXfrm>
        <a:off x="1795181" y="2302249"/>
        <a:ext cx="2204150" cy="725883"/>
      </dsp:txXfrm>
    </dsp:sp>
    <dsp:sp modelId="{3C0206ED-7FA9-4B3D-AB0B-1E56AE1E83F2}">
      <dsp:nvSpPr>
        <dsp:cNvPr id="0" name=""/>
        <dsp:cNvSpPr/>
      </dsp:nvSpPr>
      <dsp:spPr>
        <a:xfrm>
          <a:off x="1755913" y="3167953"/>
          <a:ext cx="2282686" cy="804419"/>
        </a:xfrm>
        <a:prstGeom prst="roundRect">
          <a:avLst/>
        </a:prstGeom>
        <a:gradFill flip="none" rotWithShape="1">
          <a:gsLst>
            <a:gs pos="0">
              <a:srgbClr val="FFC000"/>
            </a:gs>
            <a:gs pos="81000">
              <a:srgbClr val="FFC000">
                <a:lumMod val="65000"/>
                <a:lumOff val="35000"/>
                <a:alpha val="19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общекультурное;</a:t>
          </a:r>
          <a:endParaRPr lang="ru-RU" sz="1500" kern="1200" dirty="0"/>
        </a:p>
      </dsp:txBody>
      <dsp:txXfrm>
        <a:off x="1795181" y="3207221"/>
        <a:ext cx="2204150" cy="725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100FC-2BD0-4A4B-95C4-C5EA1609CCFE}">
      <dsp:nvSpPr>
        <dsp:cNvPr id="0" name=""/>
        <dsp:cNvSpPr/>
      </dsp:nvSpPr>
      <dsp:spPr>
        <a:xfrm>
          <a:off x="1291686" y="-207989"/>
          <a:ext cx="2598519" cy="30733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игровая деятельность </a:t>
          </a:r>
          <a:endParaRPr lang="ru-RU" sz="1800" kern="1200" dirty="0"/>
        </a:p>
      </dsp:txBody>
      <dsp:txXfrm>
        <a:off x="1591515" y="205726"/>
        <a:ext cx="1998860" cy="975188"/>
      </dsp:txXfrm>
    </dsp:sp>
    <dsp:sp modelId="{D2369FBC-8FCF-4DEB-83F3-82AD43E5ABA8}">
      <dsp:nvSpPr>
        <dsp:cNvPr id="0" name=""/>
        <dsp:cNvSpPr/>
      </dsp:nvSpPr>
      <dsp:spPr>
        <a:xfrm>
          <a:off x="2091738" y="1178755"/>
          <a:ext cx="3297104" cy="25985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Познавательная деятель-</a:t>
          </a:r>
          <a:r>
            <a:rPr lang="ru-RU" sz="1800" kern="1200" dirty="0" err="1" smtClean="0"/>
            <a:t>ность</a:t>
          </a:r>
          <a:endParaRPr lang="ru-RU" sz="1800" kern="1200" dirty="0"/>
        </a:p>
      </dsp:txBody>
      <dsp:txXfrm>
        <a:off x="3867102" y="1478584"/>
        <a:ext cx="1268117" cy="1998860"/>
      </dsp:txXfrm>
    </dsp:sp>
    <dsp:sp modelId="{70C19B1D-7CFA-4B5C-943E-1DAA0DA7146D}">
      <dsp:nvSpPr>
        <dsp:cNvPr id="0" name=""/>
        <dsp:cNvSpPr/>
      </dsp:nvSpPr>
      <dsp:spPr>
        <a:xfrm>
          <a:off x="1291686" y="2049578"/>
          <a:ext cx="2598519" cy="31555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проблемно-ценностное общение</a:t>
          </a:r>
          <a:endParaRPr lang="ru-RU" sz="1800" kern="1200" dirty="0"/>
        </a:p>
      </dsp:txBody>
      <dsp:txXfrm>
        <a:off x="1591515" y="3779069"/>
        <a:ext cx="1998860" cy="1001284"/>
      </dsp:txXfrm>
    </dsp:sp>
    <dsp:sp modelId="{0F3A3656-2794-4DE0-BCE8-CC1060D927C2}">
      <dsp:nvSpPr>
        <dsp:cNvPr id="0" name=""/>
        <dsp:cNvSpPr/>
      </dsp:nvSpPr>
      <dsp:spPr>
        <a:xfrm>
          <a:off x="-121915" y="1178755"/>
          <a:ext cx="3127031" cy="25985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Предмет-</a:t>
          </a:r>
          <a:r>
            <a:rPr lang="ru-RU" sz="1800" kern="1200" dirty="0" err="1" smtClean="0"/>
            <a:t>ные</a:t>
          </a:r>
          <a:r>
            <a:rPr lang="ru-RU" sz="1800" kern="1200" dirty="0" smtClean="0"/>
            <a:t> </a:t>
          </a:r>
          <a:r>
            <a:rPr lang="ru-RU" sz="1800" kern="1200" dirty="0" smtClean="0"/>
            <a:t>олимпиады</a:t>
          </a:r>
          <a:endParaRPr lang="ru-RU" sz="1800" kern="1200" dirty="0"/>
        </a:p>
      </dsp:txBody>
      <dsp:txXfrm>
        <a:off x="118625" y="1478584"/>
        <a:ext cx="1202704" cy="1998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11DB50-621A-484B-945F-7B465EE0A1CA}">
      <dsp:nvSpPr>
        <dsp:cNvPr id="0" name=""/>
        <dsp:cNvSpPr/>
      </dsp:nvSpPr>
      <dsp:spPr>
        <a:xfrm>
          <a:off x="0" y="3712270"/>
          <a:ext cx="8229600" cy="8121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получение опыта самостоятельного социального действия;</a:t>
          </a:r>
          <a:endParaRPr lang="ru-RU" sz="2400" kern="1200"/>
        </a:p>
      </dsp:txBody>
      <dsp:txXfrm>
        <a:off x="0" y="3712270"/>
        <a:ext cx="8229600" cy="812154"/>
      </dsp:txXfrm>
    </dsp:sp>
    <dsp:sp modelId="{BA15E41B-9E96-426A-B4E9-800F299E9E18}">
      <dsp:nvSpPr>
        <dsp:cNvPr id="0" name=""/>
        <dsp:cNvSpPr/>
      </dsp:nvSpPr>
      <dsp:spPr>
        <a:xfrm rot="10800000">
          <a:off x="0" y="2475359"/>
          <a:ext cx="8229600" cy="12490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развитие познавательной и творческой активности;</a:t>
          </a:r>
          <a:endParaRPr lang="ru-RU" sz="2400" kern="1200"/>
        </a:p>
      </dsp:txBody>
      <dsp:txXfrm rot="10800000">
        <a:off x="0" y="2475359"/>
        <a:ext cx="8229600" cy="811623"/>
      </dsp:txXfrm>
    </dsp:sp>
    <dsp:sp modelId="{B8435101-B2B0-470F-B461-CDD9335B8AFA}">
      <dsp:nvSpPr>
        <dsp:cNvPr id="0" name=""/>
        <dsp:cNvSpPr/>
      </dsp:nvSpPr>
      <dsp:spPr>
        <a:xfrm rot="10800000">
          <a:off x="0" y="1238449"/>
          <a:ext cx="8229600" cy="12490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формирование ценностного отношения к русскому языку;</a:t>
          </a:r>
          <a:endParaRPr lang="ru-RU" sz="2400" kern="1200" dirty="0"/>
        </a:p>
      </dsp:txBody>
      <dsp:txXfrm rot="10800000">
        <a:off x="0" y="1238449"/>
        <a:ext cx="8229600" cy="811623"/>
      </dsp:txXfrm>
    </dsp:sp>
    <dsp:sp modelId="{22D39DC3-7A63-489F-AA84-AD67BC815CB2}">
      <dsp:nvSpPr>
        <dsp:cNvPr id="0" name=""/>
        <dsp:cNvSpPr/>
      </dsp:nvSpPr>
      <dsp:spPr>
        <a:xfrm rot="10800000">
          <a:off x="0" y="1538"/>
          <a:ext cx="8229600" cy="124909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приобретение дополнительных знаний;</a:t>
          </a:r>
          <a:endParaRPr lang="ru-RU" sz="2400" kern="1200"/>
        </a:p>
      </dsp:txBody>
      <dsp:txXfrm rot="10800000">
        <a:off x="0" y="1538"/>
        <a:ext cx="8229600" cy="811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1269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4196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80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639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9883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945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480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262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0917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265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69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B268-DA8A-4DD2-8F75-095A0B5DF4A8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97539-C804-4CA3-9617-4964A6440D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7B268-DA8A-4DD2-8F75-095A0B5DF4A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97539-C804-4CA3-9617-4964A6440D8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53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wm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1"/>
            <a:ext cx="3008313" cy="174790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692696"/>
            <a:ext cx="3168352" cy="46085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04664"/>
            <a:ext cx="4320480" cy="6192688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Организация внеурочной деятельности младших школьников  по русскому языку  с учётом реализации ФГОС нового поколения </a:t>
            </a:r>
            <a:b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в условиях МОУ «С(К)ОШИ №4»</a:t>
            </a:r>
            <a:b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000" b="1" dirty="0" smtClean="0"/>
              <a:t>Исполнитель</a:t>
            </a:r>
            <a:r>
              <a:rPr lang="ru-RU" sz="2000" b="1" dirty="0"/>
              <a:t>: </a:t>
            </a:r>
          </a:p>
          <a:p>
            <a:r>
              <a:rPr lang="ru-RU" sz="2000" b="1" dirty="0"/>
              <a:t>учитель начальных классов </a:t>
            </a:r>
          </a:p>
          <a:p>
            <a:r>
              <a:rPr lang="ru-RU" sz="2000" b="1" dirty="0"/>
              <a:t>МОУ «С(К)ОШИ №4»</a:t>
            </a:r>
          </a:p>
          <a:p>
            <a:r>
              <a:rPr lang="ru-RU" sz="2000" b="1" dirty="0"/>
              <a:t>Зиновьева Татьяна Александровна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  <a:alpha val="77000"/>
              </a:schemeClr>
            </a:gs>
            <a:gs pos="81000">
              <a:srgbClr val="FFC000">
                <a:lumMod val="65000"/>
                <a:lumOff val="35000"/>
                <a:alpha val="19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Внеурочная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деятельность по русскому языку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организуется по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следующим направлениям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развития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личности: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90197465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7" descr="j02991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44824"/>
            <a:ext cx="2088232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accent2">
                <a:lumMod val="40000"/>
                <a:lumOff val="60000"/>
                <a:alpha val="63000"/>
              </a:schemeClr>
            </a:gs>
            <a:gs pos="69000">
              <a:srgbClr val="FFC000">
                <a:lumMod val="65000"/>
                <a:lumOff val="35000"/>
                <a:alpha val="19000"/>
              </a:srgb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Формы организации внеурочной деятельности по русскому языку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689492430"/>
              </p:ext>
            </p:extLst>
          </p:nvPr>
        </p:nvGraphicFramePr>
        <p:xfrm>
          <a:off x="457200" y="1600200"/>
          <a:ext cx="526692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44824"/>
            <a:ext cx="288032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Формы организации занятий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Викторины</a:t>
            </a:r>
          </a:p>
          <a:p>
            <a:r>
              <a:rPr lang="ru-RU" sz="2400" dirty="0" smtClean="0"/>
              <a:t>игровые программы</a:t>
            </a:r>
          </a:p>
          <a:p>
            <a:r>
              <a:rPr lang="ru-RU" sz="2400" dirty="0" smtClean="0"/>
              <a:t>общественный смотр знаний</a:t>
            </a:r>
          </a:p>
          <a:p>
            <a:r>
              <a:rPr lang="ru-RU" sz="2400" dirty="0" smtClean="0"/>
              <a:t>детские исследовательские проекты</a:t>
            </a:r>
          </a:p>
          <a:p>
            <a:r>
              <a:rPr lang="ru-RU" sz="2400" dirty="0" smtClean="0"/>
              <a:t>акции познавательной направленности(олимпиады, конференции учащихся, интеллектуальные марафоны)</a:t>
            </a:r>
          </a:p>
          <a:p>
            <a:r>
              <a:rPr lang="ru-RU" sz="2400" dirty="0" smtClean="0"/>
              <a:t>праздники на уровне класса и школы</a:t>
            </a:r>
            <a:endParaRPr lang="ru-RU" sz="2400" dirty="0"/>
          </a:p>
        </p:txBody>
      </p:sp>
      <p:pic>
        <p:nvPicPr>
          <p:cNvPr id="7" name="Рисунок 6" descr="https://encrypted-tbn2.gstatic.com/images?q=tbn:ANd9GcTdeDIYDjleEjZwCYRfruhrb0dsCcl49nB7B3J0a9zd1A9T3LMa5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1412776"/>
            <a:ext cx="302433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998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Результаты внеурочной деятельности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61653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820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 descr="C:\Documents and Settings\Поля\Мои документы\Мои рисунки\фото\фото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1601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Объект 10" descr="http://3.bp.blogspot.com/-vXuFju__fZ8/Tr0v7Sao9EI/AAAAAAAAAEc/rj9JlfM4pfc/s1600/1411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6016" y="0"/>
            <a:ext cx="44279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8218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 descr="https://encrypted-tbn0.gstatic.com/images?q=tbn:ANd9GcST_YJx0caYjnJOjfkmKDyGJRIAiR0K1PUpSCpNHypmCXOhFDw0Dw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12776"/>
            <a:ext cx="5220072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Объект 7" descr="https://encrypted-tbn3.gstatic.com/images?q=tbn:ANd9GcRIdbOViKckYkVE3Y-QcE_3ZA4vKnxlTrlL9Et5U9PmqyLkMAk1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76057" y="1484783"/>
            <a:ext cx="4067944" cy="5373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155215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107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    </vt:lpstr>
      <vt:lpstr>Внеурочная деятельность по русскому языку организуется по  следующим направлениям развития личности:</vt:lpstr>
      <vt:lpstr>Формы организации внеурочной деятельности по русскому языку</vt:lpstr>
      <vt:lpstr>Формы организации занятий</vt:lpstr>
      <vt:lpstr>Результаты внеурочной деятельности</vt:lpstr>
      <vt:lpstr>Слайд 6</vt:lpstr>
      <vt:lpstr>Спасибо за внимание!</vt:lpstr>
    </vt:vector>
  </TitlesOfParts>
  <Company>Prof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 младших школьников  по русскому языку  с учётом реализации ФГОС нового поколения  в условиях МОУ «С(К)ОШИ №4» </dc:title>
  <dc:creator>comp</dc:creator>
  <cp:lastModifiedBy>comp</cp:lastModifiedBy>
  <cp:revision>35</cp:revision>
  <dcterms:created xsi:type="dcterms:W3CDTF">2014-11-13T16:11:44Z</dcterms:created>
  <dcterms:modified xsi:type="dcterms:W3CDTF">2015-01-12T16:51:57Z</dcterms:modified>
</cp:coreProperties>
</file>