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wnloads\detskie_pesni_-_chemu_uchat_v_shkole_(zvukoff.ru).mp3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301038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страна Знаний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c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8594548" cy="5286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78579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8800" dirty="0" err="1" smtClean="0"/>
              <a:t>тёкярап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714620"/>
            <a:ext cx="3827720" cy="377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8800" dirty="0" err="1" smtClean="0"/>
              <a:t>иднцеиа</a:t>
            </a:r>
            <a:endParaRPr lang="ru-RU" sz="8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394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071678"/>
            <a:ext cx="2771775" cy="460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35716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8800" dirty="0" err="1" smtClean="0"/>
              <a:t>йтокра</a:t>
            </a:r>
            <a:endParaRPr lang="ru-RU" sz="8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81e200efb0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000250"/>
            <a:ext cx="4572022" cy="4572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Молодцы!</a:t>
            </a:r>
            <a:endParaRPr lang="ru-RU" sz="115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343722"/>
            <a:ext cx="4286280" cy="43426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AIL_PICTURE_742503_322946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4" y="142852"/>
            <a:ext cx="8959818" cy="6715148"/>
          </a:xfrm>
          <a:prstGeom prst="rect">
            <a:avLst/>
          </a:prstGeom>
        </p:spPr>
      </p:pic>
      <p:pic>
        <p:nvPicPr>
          <p:cNvPr id="3" name="detskie_pesni_-_chemu_uchat_v_shkole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7279163_par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23894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</a:rPr>
              <a:t>РОДНАЯ ПРИРОДА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ages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2517022" cy="2071702"/>
          </a:xfrm>
        </p:spPr>
      </p:pic>
      <p:pic>
        <p:nvPicPr>
          <p:cNvPr id="5" name="Рисунок 4" descr="0_11e78_5a16f02d_-1-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714488"/>
            <a:ext cx="2799997" cy="2133598"/>
          </a:xfrm>
          <a:prstGeom prst="rect">
            <a:avLst/>
          </a:prstGeom>
        </p:spPr>
      </p:pic>
      <p:pic>
        <p:nvPicPr>
          <p:cNvPr id="6" name="Рисунок 5" descr="kolokolch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071942"/>
            <a:ext cx="3071814" cy="2149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1471602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70C0"/>
                </a:solidFill>
              </a:rPr>
              <a:t>ЛИТЕРАТУРНАЯ</a:t>
            </a:r>
            <a:endParaRPr lang="ru-RU" sz="96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Users\Елена\Pictures\картинки анимашки\АНИМ_КАРТ\001 (125)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21497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/>
              <a:t>Сосчитай-</a:t>
            </a:r>
            <a:r>
              <a:rPr lang="ru-RU" sz="11500" b="1" i="1" dirty="0" smtClean="0"/>
              <a:t>ка</a:t>
            </a:r>
            <a:endParaRPr lang="ru-RU" sz="11500" b="1" i="1" dirty="0"/>
          </a:p>
        </p:txBody>
      </p:sp>
      <p:pic>
        <p:nvPicPr>
          <p:cNvPr id="5" name="Рисунок 4" descr="tsifr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1"/>
            <a:ext cx="9144000" cy="4566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Сообразительная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ages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3" y="1553464"/>
            <a:ext cx="4491744" cy="5304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000232" y="285728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Школьные отметки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type="subTitle" idx="1"/>
          </p:nvPr>
        </p:nvSpPr>
        <p:spPr>
          <a:xfrm>
            <a:off x="1928794" y="2428868"/>
            <a:ext cx="6172216" cy="13028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0400" b="1" dirty="0" err="1" smtClean="0"/>
              <a:t>вокайд</a:t>
            </a:r>
            <a:endParaRPr lang="ru-RU" sz="10400" b="1" dirty="0" smtClean="0"/>
          </a:p>
          <a:p>
            <a:endParaRPr lang="ru-RU" sz="6000" b="1" dirty="0" smtClean="0"/>
          </a:p>
          <a:p>
            <a:endParaRPr lang="ru-RU" sz="6000" b="1" dirty="0" smtClean="0"/>
          </a:p>
        </p:txBody>
      </p:sp>
      <p:pic>
        <p:nvPicPr>
          <p:cNvPr id="9" name="Содержимое 8" descr="da8c5ba2662d4989fb331d3fa380649f_x1024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928926" y="3929066"/>
            <a:ext cx="3524250" cy="2643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14546" y="214290"/>
            <a:ext cx="6429420" cy="1571636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err="1" smtClean="0"/>
              <a:t>ветёркач</a:t>
            </a:r>
            <a:endParaRPr lang="ru-RU" sz="88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785927"/>
            <a:ext cx="4286280" cy="490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16</Words>
  <PresentationFormat>Экран (4:3)</PresentationFormat>
  <Paragraphs>12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Тема Office</vt:lpstr>
      <vt:lpstr>Официальная</vt:lpstr>
      <vt:lpstr>Трек</vt:lpstr>
      <vt:lpstr>Городская</vt:lpstr>
      <vt:lpstr>Яркая</vt:lpstr>
      <vt:lpstr>Эркер</vt:lpstr>
      <vt:lpstr>1_Городская</vt:lpstr>
      <vt:lpstr>страна Знаний</vt:lpstr>
      <vt:lpstr>Слайд 2</vt:lpstr>
      <vt:lpstr>Слайд 3</vt:lpstr>
      <vt:lpstr>РОДНАЯ ПРИРОДА</vt:lpstr>
      <vt:lpstr>ЛИТЕРАТУРНАЯ</vt:lpstr>
      <vt:lpstr>Сосчитай-ка</vt:lpstr>
      <vt:lpstr>Сообразительная</vt:lpstr>
      <vt:lpstr>Школьные отметки</vt:lpstr>
      <vt:lpstr>ветёркач</vt:lpstr>
      <vt:lpstr>тёкярап</vt:lpstr>
      <vt:lpstr>иднцеиа</vt:lpstr>
      <vt:lpstr>йтокра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32</cp:revision>
  <dcterms:created xsi:type="dcterms:W3CDTF">2012-08-30T11:42:58Z</dcterms:created>
  <dcterms:modified xsi:type="dcterms:W3CDTF">2012-08-31T18:54:48Z</dcterms:modified>
</cp:coreProperties>
</file>