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58" r:id="rId4"/>
    <p:sldId id="259" r:id="rId5"/>
    <p:sldId id="277" r:id="rId6"/>
    <p:sldId id="278" r:id="rId7"/>
    <p:sldId id="263" r:id="rId8"/>
    <p:sldId id="264" r:id="rId9"/>
    <p:sldId id="265" r:id="rId10"/>
    <p:sldId id="261" r:id="rId11"/>
    <p:sldId id="256" r:id="rId12"/>
    <p:sldId id="260" r:id="rId13"/>
    <p:sldId id="274" r:id="rId14"/>
    <p:sldId id="269" r:id="rId15"/>
    <p:sldId id="266" r:id="rId16"/>
    <p:sldId id="267" r:id="rId17"/>
    <p:sldId id="268" r:id="rId18"/>
    <p:sldId id="270" r:id="rId19"/>
    <p:sldId id="257" r:id="rId20"/>
    <p:sldId id="273" r:id="rId21"/>
    <p:sldId id="27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2"/>
    <a:srgbClr val="CCFFFF"/>
    <a:srgbClr val="66FFFF"/>
    <a:srgbClr val="FFCC00"/>
    <a:srgbClr val="FFCCCC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46" d="100"/>
          <a:sy n="46" d="100"/>
        </p:scale>
        <p:origin x="-131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731C4-3339-4B63-96B9-4905FC11B0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2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27036-3E77-4C84-B718-ECFC19ADAA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1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D8CEF-EB00-4BD3-BC4B-311BDCB5F8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4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6182D-61F7-445F-9E48-AECD045B0C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7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7E4BA-AFEA-4B5C-86F6-5EDB3FA6C8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E896B-34D6-47A4-8BEC-0BAF3E7388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3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89BDF-1198-4F00-A222-305024CCDA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5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688CF-16D3-4606-AF69-4A69F049D9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7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CE957-060D-4563-8E6B-9419733718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2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DBC81-4C68-47CA-9250-451CC0339A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8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C2B29-3F15-49D1-96A7-8D76C1166D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4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0BE19C-9555-4BF2-BC92-25139FBD64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?id=95084376&amp;tov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1910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i?id=30877725&amp;tov=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67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?id=52151616&amp;tov=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4191000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4724400" y="228600"/>
            <a:ext cx="41910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Поздравляем!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228600" y="5715000"/>
            <a:ext cx="8686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Александр Васильевич Суворов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215" y="228600"/>
            <a:ext cx="41624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005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4648200" y="304800"/>
            <a:ext cx="4267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Михаил </a:t>
            </a:r>
          </a:p>
          <a:p>
            <a:pPr algn="ctr"/>
            <a:r>
              <a:rPr lang="ru-RU" sz="3600" kern="1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Кутузов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1338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61211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649538"/>
            <a:ext cx="5410200" cy="420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038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4419600" y="228600"/>
            <a:ext cx="47244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Оборона </a:t>
            </a:r>
          </a:p>
        </p:txBody>
      </p:sp>
      <p:sp>
        <p:nvSpPr>
          <p:cNvPr id="9223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4267200" y="1066800"/>
            <a:ext cx="46482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Брестской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крепости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>
                <a:gamma/>
                <a:shade val="46275"/>
                <a:invGamma/>
              </a:srgbClr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9213" y="381000"/>
            <a:ext cx="490378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457200" y="609600"/>
            <a:ext cx="2362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Все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533400" y="2209800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289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защиту</a:t>
            </a:r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762000" y="4648200"/>
            <a:ext cx="6248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Родины!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47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533400" y="5105400"/>
            <a:ext cx="81534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Times New Roman"/>
                <a:cs typeface="Times New Roman"/>
              </a:rPr>
              <a:t>оборона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343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648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861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Сталинградская битва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162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838200" y="5715000"/>
            <a:ext cx="76200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Взятие Рейхстага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i?id=50911957&amp;tov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648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?id=17508966&amp;tov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4114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?id=38741470&amp;tov=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72000" cy="3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i?id=17372094&amp;tov=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005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?id=9422026&amp;to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19100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2743200" y="304800"/>
            <a:ext cx="2438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слава</a:t>
            </a: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4191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защитникам</a:t>
            </a:r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4495800" y="4191000"/>
            <a:ext cx="4343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Отечества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9" name="Picture 49" descr="i?id=45575789&amp;tov=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953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5" name="Picture 55" descr="i?id=15404534&amp;to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657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6" name="Picture 56" descr="i?id=18686411&amp;tov=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4953000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251" y="114300"/>
            <a:ext cx="4343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i?id=7522653&amp;tov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5124450" cy="33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?id=16391110&amp;to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505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i?id=7793606&amp;tov=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32263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?id=21202316&amp;tov=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2672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i?id=47339946&amp;tov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4114800" cy="29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i?id=62839687&amp;tov=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28765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i?id=6729073&amp;tov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i?id=6679330&amp;tov=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1243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i?id=11248256&amp;tov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4196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i?id=24110778&amp;tov=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14800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76200"/>
            <a:ext cx="38862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495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304800" y="4876800"/>
            <a:ext cx="441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Александр </a:t>
            </a: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381000" y="5486400"/>
            <a:ext cx="4114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Дмитрий Донс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3429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289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Дмитрий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2895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Донской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4191000" y="4419600"/>
            <a:ext cx="4038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Куликовская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6172200" y="5410200"/>
            <a:ext cx="2057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битва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28600" y="5562600"/>
            <a:ext cx="861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Козьма Минин и Дмитрий Пожарский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6576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36" y="304800"/>
            <a:ext cx="426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35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</dc:creator>
  <cp:lastModifiedBy>EM</cp:lastModifiedBy>
  <cp:revision>20</cp:revision>
  <cp:lastPrinted>1601-01-01T00:00:00Z</cp:lastPrinted>
  <dcterms:created xsi:type="dcterms:W3CDTF">1601-01-01T00:00:00Z</dcterms:created>
  <dcterms:modified xsi:type="dcterms:W3CDTF">2013-08-12T16:08:06Z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