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7" r:id="rId3"/>
    <p:sldId id="257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56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1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slide" Target="slide6.xml"/><Relationship Id="rId17" Type="http://schemas.openxmlformats.org/officeDocument/2006/relationships/image" Target="../media/image8.png"/><Relationship Id="rId2" Type="http://schemas.openxmlformats.org/officeDocument/2006/relationships/slide" Target="slide11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slide" Target="slide10.xml"/><Relationship Id="rId4" Type="http://schemas.openxmlformats.org/officeDocument/2006/relationships/slide" Target="slide3.xml"/><Relationship Id="rId9" Type="http://schemas.openxmlformats.org/officeDocument/2006/relationships/image" Target="../media/image4.png"/><Relationship Id="rId1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18" Type="http://schemas.openxmlformats.org/officeDocument/2006/relationships/slide" Target="slide6.xm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slide" Target="slide5.xml"/><Relationship Id="rId17" Type="http://schemas.openxmlformats.org/officeDocument/2006/relationships/image" Target="../media/image8.png"/><Relationship Id="rId2" Type="http://schemas.openxmlformats.org/officeDocument/2006/relationships/slide" Target="slide11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slide" Target="slide10.xml"/><Relationship Id="rId19" Type="http://schemas.openxmlformats.org/officeDocument/2006/relationships/image" Target="../media/image9.png"/><Relationship Id="rId4" Type="http://schemas.openxmlformats.org/officeDocument/2006/relationships/slide" Target="slide3.xml"/><Relationship Id="rId9" Type="http://schemas.openxmlformats.org/officeDocument/2006/relationships/image" Target="../media/image4.png"/><Relationship Id="rId14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lenagold.narod.ru/fon/clipart/a/arb/arbuz40.png" TargetMode="External"/><Relationship Id="rId3" Type="http://schemas.openxmlformats.org/officeDocument/2006/relationships/hyperlink" Target="http://papus666.narod.ru/clipart/m/mork/mork04.png" TargetMode="External"/><Relationship Id="rId7" Type="http://schemas.openxmlformats.org/officeDocument/2006/relationships/hyperlink" Target="http://s019.radikal.ru/i603/1206/e2/c448091319a0.png" TargetMode="External"/><Relationship Id="rId2" Type="http://schemas.openxmlformats.org/officeDocument/2006/relationships/hyperlink" Target="http://img-fotki.yandex.ru/get/9895/981986.96/0_9141c_cd6b0f46_ori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9169/981986.41/0_86d47_48a9d3ca_orig" TargetMode="External"/><Relationship Id="rId5" Type="http://schemas.openxmlformats.org/officeDocument/2006/relationships/hyperlink" Target="http://img-fotki.yandex.ru/get/9259/981986.42/0_87054_213e4d65_orig" TargetMode="External"/><Relationship Id="rId10" Type="http://schemas.openxmlformats.org/officeDocument/2006/relationships/hyperlink" Target="http://lenagold.narod.ru/fon/clipart/k/kapu/kapust53.png" TargetMode="External"/><Relationship Id="rId4" Type="http://schemas.openxmlformats.org/officeDocument/2006/relationships/hyperlink" Target="http://lenagold.ru/fon/clipart/ja/jabl/raz4.html" TargetMode="External"/><Relationship Id="rId9" Type="http://schemas.openxmlformats.org/officeDocument/2006/relationships/hyperlink" Target="http://img-fotki.yandex.ru/get/6440/981986.26/0_83276_de99ba2c_ori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18" Type="http://schemas.openxmlformats.org/officeDocument/2006/relationships/slide" Target="slide6.xm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slide" Target="slide5.xml"/><Relationship Id="rId17" Type="http://schemas.openxmlformats.org/officeDocument/2006/relationships/image" Target="../media/image8.png"/><Relationship Id="rId2" Type="http://schemas.openxmlformats.org/officeDocument/2006/relationships/slide" Target="slide11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slide" Target="slide10.xml"/><Relationship Id="rId19" Type="http://schemas.openxmlformats.org/officeDocument/2006/relationships/image" Target="../media/image9.png"/><Relationship Id="rId4" Type="http://schemas.openxmlformats.org/officeDocument/2006/relationships/slide" Target="slide3.xml"/><Relationship Id="rId9" Type="http://schemas.openxmlformats.org/officeDocument/2006/relationships/image" Target="../media/image4.png"/><Relationship Id="rId1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18" Type="http://schemas.openxmlformats.org/officeDocument/2006/relationships/slide" Target="slide6.xm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slide" Target="slide5.xml"/><Relationship Id="rId17" Type="http://schemas.openxmlformats.org/officeDocument/2006/relationships/image" Target="../media/image8.png"/><Relationship Id="rId2" Type="http://schemas.openxmlformats.org/officeDocument/2006/relationships/slide" Target="slide11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slide" Target="slide10.xml"/><Relationship Id="rId19" Type="http://schemas.openxmlformats.org/officeDocument/2006/relationships/image" Target="../media/image9.png"/><Relationship Id="rId4" Type="http://schemas.openxmlformats.org/officeDocument/2006/relationships/slide" Target="slide3.xml"/><Relationship Id="rId9" Type="http://schemas.openxmlformats.org/officeDocument/2006/relationships/image" Target="../media/image4.png"/><Relationship Id="rId14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18" Type="http://schemas.openxmlformats.org/officeDocument/2006/relationships/slide" Target="slide6.xm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slide" Target="slide5.xml"/><Relationship Id="rId17" Type="http://schemas.openxmlformats.org/officeDocument/2006/relationships/image" Target="../media/image8.png"/><Relationship Id="rId2" Type="http://schemas.openxmlformats.org/officeDocument/2006/relationships/slide" Target="slide11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slide" Target="slide10.xml"/><Relationship Id="rId19" Type="http://schemas.openxmlformats.org/officeDocument/2006/relationships/image" Target="../media/image9.png"/><Relationship Id="rId4" Type="http://schemas.openxmlformats.org/officeDocument/2006/relationships/slide" Target="slide3.xml"/><Relationship Id="rId9" Type="http://schemas.openxmlformats.org/officeDocument/2006/relationships/image" Target="../media/image4.png"/><Relationship Id="rId1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18" Type="http://schemas.openxmlformats.org/officeDocument/2006/relationships/slide" Target="slide6.xm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slide" Target="slide5.xml"/><Relationship Id="rId17" Type="http://schemas.openxmlformats.org/officeDocument/2006/relationships/image" Target="../media/image8.png"/><Relationship Id="rId2" Type="http://schemas.openxmlformats.org/officeDocument/2006/relationships/slide" Target="slide11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slide" Target="slide10.xml"/><Relationship Id="rId19" Type="http://schemas.openxmlformats.org/officeDocument/2006/relationships/image" Target="../media/image9.png"/><Relationship Id="rId4" Type="http://schemas.openxmlformats.org/officeDocument/2006/relationships/slide" Target="slide3.xml"/><Relationship Id="rId9" Type="http://schemas.openxmlformats.org/officeDocument/2006/relationships/image" Target="../media/image4.png"/><Relationship Id="rId14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18" Type="http://schemas.openxmlformats.org/officeDocument/2006/relationships/slide" Target="slide6.xm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slide" Target="slide5.xml"/><Relationship Id="rId17" Type="http://schemas.openxmlformats.org/officeDocument/2006/relationships/image" Target="../media/image8.png"/><Relationship Id="rId2" Type="http://schemas.openxmlformats.org/officeDocument/2006/relationships/slide" Target="slide11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slide" Target="slide10.xml"/><Relationship Id="rId19" Type="http://schemas.openxmlformats.org/officeDocument/2006/relationships/image" Target="../media/image9.png"/><Relationship Id="rId4" Type="http://schemas.openxmlformats.org/officeDocument/2006/relationships/slide" Target="slide3.xml"/><Relationship Id="rId9" Type="http://schemas.openxmlformats.org/officeDocument/2006/relationships/image" Target="../media/image4.png"/><Relationship Id="rId1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18" Type="http://schemas.openxmlformats.org/officeDocument/2006/relationships/slide" Target="slide6.xm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slide" Target="slide5.xml"/><Relationship Id="rId17" Type="http://schemas.openxmlformats.org/officeDocument/2006/relationships/image" Target="../media/image8.png"/><Relationship Id="rId2" Type="http://schemas.openxmlformats.org/officeDocument/2006/relationships/slide" Target="slide11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slide" Target="slide10.xml"/><Relationship Id="rId19" Type="http://schemas.openxmlformats.org/officeDocument/2006/relationships/image" Target="../media/image9.png"/><Relationship Id="rId4" Type="http://schemas.openxmlformats.org/officeDocument/2006/relationships/slide" Target="slide3.xml"/><Relationship Id="rId9" Type="http://schemas.openxmlformats.org/officeDocument/2006/relationships/image" Target="../media/image4.png"/><Relationship Id="rId1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18" Type="http://schemas.openxmlformats.org/officeDocument/2006/relationships/slide" Target="slide6.xm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slide" Target="slide5.xml"/><Relationship Id="rId17" Type="http://schemas.openxmlformats.org/officeDocument/2006/relationships/image" Target="../media/image8.png"/><Relationship Id="rId2" Type="http://schemas.openxmlformats.org/officeDocument/2006/relationships/slide" Target="slide11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slide" Target="slide10.xml"/><Relationship Id="rId19" Type="http://schemas.openxmlformats.org/officeDocument/2006/relationships/image" Target="../media/image9.png"/><Relationship Id="rId4" Type="http://schemas.openxmlformats.org/officeDocument/2006/relationships/slide" Target="slide3.xml"/><Relationship Id="rId9" Type="http://schemas.openxmlformats.org/officeDocument/2006/relationships/image" Target="../media/image4.png"/><Relationship Id="rId1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18" Type="http://schemas.openxmlformats.org/officeDocument/2006/relationships/slide" Target="slide6.xm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slide" Target="slide5.xml"/><Relationship Id="rId17" Type="http://schemas.openxmlformats.org/officeDocument/2006/relationships/image" Target="../media/image8.png"/><Relationship Id="rId2" Type="http://schemas.openxmlformats.org/officeDocument/2006/relationships/slide" Target="slide11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slide" Target="slide10.xml"/><Relationship Id="rId19" Type="http://schemas.openxmlformats.org/officeDocument/2006/relationships/image" Target="../media/image9.png"/><Relationship Id="rId4" Type="http://schemas.openxmlformats.org/officeDocument/2006/relationships/slide" Target="slide3.xml"/><Relationship Id="rId9" Type="http://schemas.openxmlformats.org/officeDocument/2006/relationships/image" Target="../media/image4.png"/><Relationship Id="rId14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9141c_cd6b0f46_ori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828800" y="381000"/>
            <a:ext cx="1550171" cy="1447800"/>
          </a:xfrm>
          <a:prstGeom prst="rect">
            <a:avLst/>
          </a:prstGeom>
        </p:spPr>
      </p:pic>
      <p:pic>
        <p:nvPicPr>
          <p:cNvPr id="8" name="Рисунок 7" descr="mork0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886200" y="152400"/>
            <a:ext cx="1397000" cy="1676400"/>
          </a:xfrm>
          <a:prstGeom prst="rect">
            <a:avLst/>
          </a:prstGeom>
        </p:spPr>
      </p:pic>
      <p:pic>
        <p:nvPicPr>
          <p:cNvPr id="9" name="Рисунок 8" descr="0_86d47_48a9d3ca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5332" y="609600"/>
            <a:ext cx="1208868" cy="1676400"/>
          </a:xfrm>
          <a:prstGeom prst="rect">
            <a:avLst/>
          </a:prstGeom>
        </p:spPr>
      </p:pic>
      <p:pic>
        <p:nvPicPr>
          <p:cNvPr id="10" name="Рисунок 9" descr="0_87054_213e4d65_ori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5800" y="5181600"/>
            <a:ext cx="2185611" cy="1496154"/>
          </a:xfrm>
          <a:prstGeom prst="rect">
            <a:avLst/>
          </a:prstGeom>
        </p:spPr>
      </p:pic>
      <p:pic>
        <p:nvPicPr>
          <p:cNvPr id="11" name="Рисунок 10" descr="c448091319a0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838200" y="1981200"/>
            <a:ext cx="1633439" cy="1905000"/>
          </a:xfrm>
          <a:prstGeom prst="rect">
            <a:avLst/>
          </a:prstGeom>
        </p:spPr>
      </p:pic>
      <p:pic>
        <p:nvPicPr>
          <p:cNvPr id="12" name="Рисунок 11" descr="razapp040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6629400" y="2514600"/>
            <a:ext cx="1512206" cy="1516792"/>
          </a:xfrm>
          <a:prstGeom prst="rect">
            <a:avLst/>
          </a:prstGeom>
        </p:spPr>
      </p:pic>
      <p:pic>
        <p:nvPicPr>
          <p:cNvPr id="13" name="Рисунок 12" descr="0_83276_de99ba2c_ori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9600" y="3831010"/>
            <a:ext cx="1914152" cy="1045790"/>
          </a:xfrm>
          <a:prstGeom prst="rect">
            <a:avLst/>
          </a:prstGeom>
        </p:spPr>
      </p:pic>
      <p:pic>
        <p:nvPicPr>
          <p:cNvPr id="14" name="Рисунок 13" descr="arbuz40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057400" y="5081356"/>
            <a:ext cx="1846070" cy="1548044"/>
          </a:xfrm>
          <a:prstGeom prst="rect">
            <a:avLst/>
          </a:prstGeom>
        </p:spPr>
      </p:pic>
      <p:pic>
        <p:nvPicPr>
          <p:cNvPr id="15" name="Рисунок 14" descr="kapust53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>
          <a:xfrm>
            <a:off x="6477000" y="4128056"/>
            <a:ext cx="1600200" cy="15107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848600" y="6324600"/>
            <a:ext cx="834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  <a:hlinkClick r:id="" action="ppaction://hlinkshowjump?jump=nextslide"/>
              </a:rPr>
              <a:t>играть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0" y="1676400"/>
            <a:ext cx="408157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Игра - тренажёр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«Карусель»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Учим словарные слова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для 2 класса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81200" y="4114800"/>
            <a:ext cx="4953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Подготовила учитель начальных классов высшей категории Глушкова Татьяна Олеговна,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МБОУ «Гимназия № 9»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г. Симферополя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Республики Крым</a:t>
            </a:r>
            <a:endParaRPr lang="ru-RU" sz="11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9141c_cd6b0f46_orig.png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057400" y="609600"/>
            <a:ext cx="1550171" cy="1447800"/>
          </a:xfrm>
          <a:prstGeom prst="rect">
            <a:avLst/>
          </a:prstGeom>
        </p:spPr>
      </p:pic>
      <p:pic>
        <p:nvPicPr>
          <p:cNvPr id="8" name="Рисунок 7" descr="mork04.png">
            <a:hlinkClick r:id="rId4" action="ppaction://hlinksldjump"/>
            <a:hlinkHover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886200" y="152400"/>
            <a:ext cx="1397000" cy="1676400"/>
          </a:xfrm>
          <a:prstGeom prst="rect">
            <a:avLst/>
          </a:prstGeom>
        </p:spPr>
      </p:pic>
      <p:pic>
        <p:nvPicPr>
          <p:cNvPr id="9" name="Рисунок 8" descr="0_86d47_48a9d3ca_orig.png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38800" y="762000"/>
            <a:ext cx="1208868" cy="1676400"/>
          </a:xfrm>
          <a:prstGeom prst="rect">
            <a:avLst/>
          </a:prstGeom>
        </p:spPr>
      </p:pic>
      <p:pic>
        <p:nvPicPr>
          <p:cNvPr id="10" name="Рисунок 9" descr="0_87054_213e4d65_orig.png">
            <a:hlinkHover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19600" y="5181600"/>
            <a:ext cx="2185611" cy="1496154"/>
          </a:xfrm>
          <a:prstGeom prst="rect">
            <a:avLst/>
          </a:prstGeom>
        </p:spPr>
      </p:pic>
      <p:pic>
        <p:nvPicPr>
          <p:cNvPr id="11" name="Рисунок 10" descr="c448091319a0.png">
            <a:hlinkHover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1143000" y="1981200"/>
            <a:ext cx="1633439" cy="1905000"/>
          </a:xfrm>
          <a:prstGeom prst="rect">
            <a:avLst/>
          </a:prstGeom>
        </p:spPr>
      </p:pic>
      <p:pic>
        <p:nvPicPr>
          <p:cNvPr id="12" name="Рисунок 11" descr="razapp040.png">
            <a:hlinkHover r:id="rId12" action="ppaction://hlinksldjump"/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>
          <a:xfrm>
            <a:off x="6629400" y="2514600"/>
            <a:ext cx="1512206" cy="1516792"/>
          </a:xfrm>
          <a:prstGeom prst="rect">
            <a:avLst/>
          </a:prstGeom>
        </p:spPr>
      </p:pic>
      <p:pic>
        <p:nvPicPr>
          <p:cNvPr id="13" name="Рисунок 12" descr="0_83276_de99ba2c_orig.png">
            <a:hlinkHover r:id="rId14" action="ppaction://hlinksldjump"/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990600" y="3810000"/>
            <a:ext cx="1914152" cy="1045790"/>
          </a:xfrm>
          <a:prstGeom prst="rect">
            <a:avLst/>
          </a:prstGeom>
        </p:spPr>
      </p:pic>
      <p:pic>
        <p:nvPicPr>
          <p:cNvPr id="14" name="Рисунок 13" descr="arbuz40.png">
            <a:hlinkHover r:id="rId16" action="ppaction://hlinksldjump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133600" y="5105400"/>
            <a:ext cx="1846070" cy="1548044"/>
          </a:xfrm>
          <a:prstGeom prst="rect">
            <a:avLst/>
          </a:prstGeom>
        </p:spPr>
      </p:pic>
      <p:pic>
        <p:nvPicPr>
          <p:cNvPr id="15" name="Рисунок 14" descr="kapust53.png">
            <a:hlinkHover r:id="rId12" action="ppaction://hlinksldjump"/>
          </p:cNvPr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>
          <a:xfrm>
            <a:off x="6248400" y="3962400"/>
            <a:ext cx="1600200" cy="15107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76600" y="3200400"/>
            <a:ext cx="28568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з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мл</a:t>
            </a:r>
            <a:r>
              <a:rPr lang="ru-RU" sz="4400" b="1" dirty="0" smtClean="0">
                <a:solidFill>
                  <a:srgbClr val="FF0000"/>
                </a:solidFill>
              </a:rPr>
              <a:t>я</a:t>
            </a:r>
            <a:r>
              <a:rPr lang="ru-RU" sz="4400" b="1" dirty="0" smtClean="0"/>
              <a:t>ника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9141c_cd6b0f46_orig.png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057400" y="609600"/>
            <a:ext cx="1550171" cy="1447800"/>
          </a:xfrm>
          <a:prstGeom prst="rect">
            <a:avLst/>
          </a:prstGeom>
        </p:spPr>
      </p:pic>
      <p:pic>
        <p:nvPicPr>
          <p:cNvPr id="8" name="Рисунок 7" descr="mork04.png">
            <a:hlinkClick r:id="" action="ppaction://hlinkshowjump?jump=nextslide"/>
            <a:hlinkHover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886200" y="152400"/>
            <a:ext cx="1397000" cy="1676400"/>
          </a:xfrm>
          <a:prstGeom prst="rect">
            <a:avLst/>
          </a:prstGeom>
        </p:spPr>
      </p:pic>
      <p:pic>
        <p:nvPicPr>
          <p:cNvPr id="9" name="Рисунок 8" descr="0_86d47_48a9d3ca_orig.png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38800" y="762000"/>
            <a:ext cx="1208868" cy="1676400"/>
          </a:xfrm>
          <a:prstGeom prst="rect">
            <a:avLst/>
          </a:prstGeom>
        </p:spPr>
      </p:pic>
      <p:pic>
        <p:nvPicPr>
          <p:cNvPr id="10" name="Рисунок 9" descr="0_87054_213e4d65_orig.png">
            <a:hlinkHover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95800" y="5181600"/>
            <a:ext cx="2185611" cy="1496154"/>
          </a:xfrm>
          <a:prstGeom prst="rect">
            <a:avLst/>
          </a:prstGeom>
        </p:spPr>
      </p:pic>
      <p:pic>
        <p:nvPicPr>
          <p:cNvPr id="11" name="Рисунок 10" descr="c448091319a0.png">
            <a:hlinkHover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1143000" y="1981200"/>
            <a:ext cx="1633439" cy="1905000"/>
          </a:xfrm>
          <a:prstGeom prst="rect">
            <a:avLst/>
          </a:prstGeom>
        </p:spPr>
      </p:pic>
      <p:pic>
        <p:nvPicPr>
          <p:cNvPr id="12" name="Рисунок 11" descr="razapp040.png">
            <a:hlinkHover r:id="rId12" action="ppaction://hlinksldjump"/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>
          <a:xfrm>
            <a:off x="6629400" y="2514600"/>
            <a:ext cx="1512206" cy="1516792"/>
          </a:xfrm>
          <a:prstGeom prst="rect">
            <a:avLst/>
          </a:prstGeom>
        </p:spPr>
      </p:pic>
      <p:pic>
        <p:nvPicPr>
          <p:cNvPr id="13" name="Рисунок 12" descr="0_83276_de99ba2c_orig.png">
            <a:hlinkHover r:id="rId14" action="ppaction://hlinksldjump"/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990600" y="3810000"/>
            <a:ext cx="1914152" cy="1045790"/>
          </a:xfrm>
          <a:prstGeom prst="rect">
            <a:avLst/>
          </a:prstGeom>
        </p:spPr>
      </p:pic>
      <p:pic>
        <p:nvPicPr>
          <p:cNvPr id="14" name="Рисунок 13" descr="arbuz40.png">
            <a:hlinkHover r:id="rId16" action="ppaction://hlinksldjump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209800" y="5105400"/>
            <a:ext cx="1846070" cy="1548044"/>
          </a:xfrm>
          <a:prstGeom prst="rect">
            <a:avLst/>
          </a:prstGeom>
        </p:spPr>
      </p:pic>
      <p:pic>
        <p:nvPicPr>
          <p:cNvPr id="15" name="Рисунок 14" descr="kapust53.png">
            <a:hlinkHover r:id="rId18" action="ppaction://hlinksldjump"/>
          </p:cNvPr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>
          <a:xfrm>
            <a:off x="6248400" y="3962400"/>
            <a:ext cx="1600200" cy="15107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05200" y="3200400"/>
            <a:ext cx="20382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щ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вель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0" y="381000"/>
            <a:ext cx="31871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Ресурсы Интернета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" y="1524000"/>
            <a:ext cx="8001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http://img-fotki.yandex.ru/get/9895/981986.96/0_9141c_cd6b0f46_orig</a:t>
            </a:r>
            <a:r>
              <a:rPr lang="ru-RU" dirty="0" smtClean="0"/>
              <a:t> - щавель, </a:t>
            </a:r>
            <a:r>
              <a:rPr lang="en-US" dirty="0" smtClean="0">
                <a:hlinkClick r:id="rId3"/>
              </a:rPr>
              <a:t>http://papus666.narod.ru/clipart/m/mork/mork04.png</a:t>
            </a:r>
            <a:r>
              <a:rPr lang="ru-RU" dirty="0" smtClean="0"/>
              <a:t> - морковь</a:t>
            </a:r>
          </a:p>
          <a:p>
            <a:r>
              <a:rPr lang="en-US" dirty="0" smtClean="0">
                <a:hlinkClick r:id="rId4"/>
              </a:rPr>
              <a:t>http://lenagold.ru/fon/clipart/ja/jabl/raz4.html</a:t>
            </a:r>
            <a:r>
              <a:rPr lang="ru-RU" dirty="0" smtClean="0"/>
              <a:t> - яблоко</a:t>
            </a:r>
          </a:p>
          <a:p>
            <a:r>
              <a:rPr lang="en-US" dirty="0" smtClean="0">
                <a:hlinkClick r:id="rId5"/>
              </a:rPr>
              <a:t>http://img-fotki.yandex.ru/get/9259/981986.42/0_87054_213e4d65_orig</a:t>
            </a:r>
            <a:r>
              <a:rPr lang="ru-RU" dirty="0" smtClean="0"/>
              <a:t> - ягоды</a:t>
            </a:r>
          </a:p>
          <a:p>
            <a:r>
              <a:rPr lang="en-US" dirty="0" smtClean="0">
                <a:hlinkClick r:id="rId6"/>
              </a:rPr>
              <a:t>http://img-fotki.yandex.ru/get/9169/981986.41/0_86d47_48a9d3ca_orig</a:t>
            </a:r>
            <a:r>
              <a:rPr lang="ru-RU" dirty="0" smtClean="0"/>
              <a:t> - малина</a:t>
            </a:r>
          </a:p>
          <a:p>
            <a:r>
              <a:rPr lang="en-US" dirty="0" smtClean="0">
                <a:hlinkClick r:id="rId7"/>
              </a:rPr>
              <a:t>http://s019.radikal.ru/i603/1206/e2/c448091319a0.png</a:t>
            </a:r>
            <a:r>
              <a:rPr lang="ru-RU" dirty="0" smtClean="0"/>
              <a:t> - земляника</a:t>
            </a:r>
          </a:p>
          <a:p>
            <a:r>
              <a:rPr lang="en-US" dirty="0" smtClean="0">
                <a:hlinkClick r:id="rId8"/>
              </a:rPr>
              <a:t>http://lenagold.narod.ru/fon/clipart/a/arb/arbuz40.png</a:t>
            </a:r>
            <a:r>
              <a:rPr lang="ru-RU" dirty="0" smtClean="0"/>
              <a:t> - арбуз</a:t>
            </a:r>
          </a:p>
          <a:p>
            <a:r>
              <a:rPr lang="en-US" dirty="0" smtClean="0">
                <a:hlinkClick r:id="rId9"/>
              </a:rPr>
              <a:t>http://img-fotki.yandex.ru/get/6440/981986.26/0_83276_de99ba2c_orig</a:t>
            </a:r>
            <a:r>
              <a:rPr lang="ru-RU" dirty="0" smtClean="0"/>
              <a:t> - горох</a:t>
            </a:r>
          </a:p>
          <a:p>
            <a:r>
              <a:rPr lang="en-US" dirty="0" smtClean="0">
                <a:hlinkClick r:id="rId10"/>
              </a:rPr>
              <a:t>http://lenagold.narod.ru/fon/clipart/k/kapu/kapust53.png</a:t>
            </a:r>
            <a:r>
              <a:rPr lang="ru-RU" dirty="0" smtClean="0"/>
              <a:t> - капуста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9141c_cd6b0f46_orig.png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057400" y="609600"/>
            <a:ext cx="1550171" cy="1447800"/>
          </a:xfrm>
          <a:prstGeom prst="rect">
            <a:avLst/>
          </a:prstGeom>
        </p:spPr>
      </p:pic>
      <p:pic>
        <p:nvPicPr>
          <p:cNvPr id="8" name="Рисунок 7" descr="mork04.png">
            <a:hlinkClick r:id="" action="ppaction://hlinkshowjump?jump=nextslide"/>
            <a:hlinkHover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886200" y="152400"/>
            <a:ext cx="1397000" cy="1676400"/>
          </a:xfrm>
          <a:prstGeom prst="rect">
            <a:avLst/>
          </a:prstGeom>
        </p:spPr>
      </p:pic>
      <p:pic>
        <p:nvPicPr>
          <p:cNvPr id="9" name="Рисунок 8" descr="0_86d47_48a9d3ca_orig.png">
            <a:hlinkClick r:id="" action="ppaction://hlinkshowjump?jump=nextslide"/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38800" y="762000"/>
            <a:ext cx="1208868" cy="1676400"/>
          </a:xfrm>
          <a:prstGeom prst="rect">
            <a:avLst/>
          </a:prstGeom>
        </p:spPr>
      </p:pic>
      <p:pic>
        <p:nvPicPr>
          <p:cNvPr id="10" name="Рисунок 9" descr="0_87054_213e4d65_orig.png">
            <a:hlinkHover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95800" y="5181600"/>
            <a:ext cx="2185611" cy="1496154"/>
          </a:xfrm>
          <a:prstGeom prst="rect">
            <a:avLst/>
          </a:prstGeom>
        </p:spPr>
      </p:pic>
      <p:pic>
        <p:nvPicPr>
          <p:cNvPr id="11" name="Рисунок 10" descr="c448091319a0.png">
            <a:hlinkHover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1143000" y="1981200"/>
            <a:ext cx="1633439" cy="1905000"/>
          </a:xfrm>
          <a:prstGeom prst="rect">
            <a:avLst/>
          </a:prstGeom>
        </p:spPr>
      </p:pic>
      <p:pic>
        <p:nvPicPr>
          <p:cNvPr id="12" name="Рисунок 11" descr="razapp040.png">
            <a:hlinkHover r:id="rId12" action="ppaction://hlinksldjump"/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>
          <a:xfrm>
            <a:off x="6629400" y="2514600"/>
            <a:ext cx="1512206" cy="1516792"/>
          </a:xfrm>
          <a:prstGeom prst="rect">
            <a:avLst/>
          </a:prstGeom>
        </p:spPr>
      </p:pic>
      <p:pic>
        <p:nvPicPr>
          <p:cNvPr id="13" name="Рисунок 12" descr="0_83276_de99ba2c_orig.png">
            <a:hlinkHover r:id="rId14" action="ppaction://hlinksldjump"/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990600" y="3810000"/>
            <a:ext cx="1914152" cy="1045790"/>
          </a:xfrm>
          <a:prstGeom prst="rect">
            <a:avLst/>
          </a:prstGeom>
        </p:spPr>
      </p:pic>
      <p:pic>
        <p:nvPicPr>
          <p:cNvPr id="14" name="Рисунок 13" descr="arbuz40.png">
            <a:hlinkHover r:id="rId16" action="ppaction://hlinksldjump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209800" y="5105400"/>
            <a:ext cx="1846070" cy="1548044"/>
          </a:xfrm>
          <a:prstGeom prst="rect">
            <a:avLst/>
          </a:prstGeom>
        </p:spPr>
      </p:pic>
      <p:pic>
        <p:nvPicPr>
          <p:cNvPr id="15" name="Рисунок 14" descr="kapust53.png">
            <a:hlinkHover r:id="rId18" action="ppaction://hlinksldjump"/>
          </p:cNvPr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>
          <a:xfrm>
            <a:off x="6248400" y="3962400"/>
            <a:ext cx="1600200" cy="15107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09800" y="2209800"/>
            <a:ext cx="453877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Наводи курсор на картинку в любом порядке. 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Повторяй, пока не запомнишь все слова.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Желаю удачи!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9141c_cd6b0f46_orig.png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057400" y="609600"/>
            <a:ext cx="1550171" cy="1447800"/>
          </a:xfrm>
          <a:prstGeom prst="rect">
            <a:avLst/>
          </a:prstGeom>
        </p:spPr>
      </p:pic>
      <p:pic>
        <p:nvPicPr>
          <p:cNvPr id="8" name="Рисунок 7" descr="mork04.png">
            <a:hlinkHover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886200" y="152400"/>
            <a:ext cx="1397000" cy="1676400"/>
          </a:xfrm>
          <a:prstGeom prst="rect">
            <a:avLst/>
          </a:prstGeom>
        </p:spPr>
      </p:pic>
      <p:pic>
        <p:nvPicPr>
          <p:cNvPr id="9" name="Рисунок 8" descr="0_86d47_48a9d3ca_orig.png">
            <a:hlinkClick r:id="" action="ppaction://hlinkshowjump?jump=nextslide"/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38800" y="762000"/>
            <a:ext cx="1208868" cy="1676400"/>
          </a:xfrm>
          <a:prstGeom prst="rect">
            <a:avLst/>
          </a:prstGeom>
        </p:spPr>
      </p:pic>
      <p:pic>
        <p:nvPicPr>
          <p:cNvPr id="10" name="Рисунок 9" descr="0_87054_213e4d65_orig.png">
            <a:hlinkHover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95800" y="5181600"/>
            <a:ext cx="2185611" cy="1496154"/>
          </a:xfrm>
          <a:prstGeom prst="rect">
            <a:avLst/>
          </a:prstGeom>
        </p:spPr>
      </p:pic>
      <p:pic>
        <p:nvPicPr>
          <p:cNvPr id="11" name="Рисунок 10" descr="c448091319a0.png">
            <a:hlinkHover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1143000" y="1981200"/>
            <a:ext cx="1633439" cy="1905000"/>
          </a:xfrm>
          <a:prstGeom prst="rect">
            <a:avLst/>
          </a:prstGeom>
        </p:spPr>
      </p:pic>
      <p:pic>
        <p:nvPicPr>
          <p:cNvPr id="12" name="Рисунок 11" descr="razapp040.png">
            <a:hlinkHover r:id="rId12" action="ppaction://hlinksldjump"/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>
          <a:xfrm>
            <a:off x="6629400" y="2514600"/>
            <a:ext cx="1512206" cy="1516792"/>
          </a:xfrm>
          <a:prstGeom prst="rect">
            <a:avLst/>
          </a:prstGeom>
        </p:spPr>
      </p:pic>
      <p:pic>
        <p:nvPicPr>
          <p:cNvPr id="13" name="Рисунок 12" descr="0_83276_de99ba2c_orig.png">
            <a:hlinkHover r:id="rId14" action="ppaction://hlinksldjump"/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990600" y="3810000"/>
            <a:ext cx="1914152" cy="1045790"/>
          </a:xfrm>
          <a:prstGeom prst="rect">
            <a:avLst/>
          </a:prstGeom>
        </p:spPr>
      </p:pic>
      <p:pic>
        <p:nvPicPr>
          <p:cNvPr id="14" name="Рисунок 13" descr="arbuz40.png">
            <a:hlinkHover r:id="rId16" action="ppaction://hlinksldjump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209800" y="5105400"/>
            <a:ext cx="1846070" cy="1548044"/>
          </a:xfrm>
          <a:prstGeom prst="rect">
            <a:avLst/>
          </a:prstGeom>
        </p:spPr>
      </p:pic>
      <p:pic>
        <p:nvPicPr>
          <p:cNvPr id="15" name="Рисунок 14" descr="kapust53.png">
            <a:hlinkHover r:id="rId18" action="ppaction://hlinksldjump"/>
          </p:cNvPr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>
          <a:xfrm>
            <a:off x="6248400" y="3962400"/>
            <a:ext cx="1600200" cy="151074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429000" y="3200400"/>
            <a:ext cx="23230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м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рко</a:t>
            </a:r>
            <a:r>
              <a:rPr lang="ru-RU" sz="4400" b="1" dirty="0" smtClean="0">
                <a:solidFill>
                  <a:srgbClr val="FF0000"/>
                </a:solidFill>
              </a:rPr>
              <a:t>в</a:t>
            </a:r>
            <a:r>
              <a:rPr lang="ru-RU" sz="4400" b="1" dirty="0" smtClean="0"/>
              <a:t>ь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9141c_cd6b0f46_orig.png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057400" y="609600"/>
            <a:ext cx="1550171" cy="1447800"/>
          </a:xfrm>
          <a:prstGeom prst="rect">
            <a:avLst/>
          </a:prstGeom>
        </p:spPr>
      </p:pic>
      <p:pic>
        <p:nvPicPr>
          <p:cNvPr id="8" name="Рисунок 7" descr="mork04.png">
            <a:hlinkClick r:id="" action="ppaction://hlinkshowjump?jump=nextslide"/>
            <a:hlinkHover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886200" y="152400"/>
            <a:ext cx="1397000" cy="1676400"/>
          </a:xfrm>
          <a:prstGeom prst="rect">
            <a:avLst/>
          </a:prstGeom>
        </p:spPr>
      </p:pic>
      <p:pic>
        <p:nvPicPr>
          <p:cNvPr id="9" name="Рисунок 8" descr="0_86d47_48a9d3ca_orig.png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38800" y="762000"/>
            <a:ext cx="1208868" cy="1676400"/>
          </a:xfrm>
          <a:prstGeom prst="rect">
            <a:avLst/>
          </a:prstGeom>
        </p:spPr>
      </p:pic>
      <p:pic>
        <p:nvPicPr>
          <p:cNvPr id="10" name="Рисунок 9" descr="0_87054_213e4d65_orig.png">
            <a:hlinkHover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95800" y="5181600"/>
            <a:ext cx="2185611" cy="1496154"/>
          </a:xfrm>
          <a:prstGeom prst="rect">
            <a:avLst/>
          </a:prstGeom>
        </p:spPr>
      </p:pic>
      <p:pic>
        <p:nvPicPr>
          <p:cNvPr id="11" name="Рисунок 10" descr="c448091319a0.png">
            <a:hlinkHover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1143000" y="1981200"/>
            <a:ext cx="1633439" cy="1905000"/>
          </a:xfrm>
          <a:prstGeom prst="rect">
            <a:avLst/>
          </a:prstGeom>
        </p:spPr>
      </p:pic>
      <p:pic>
        <p:nvPicPr>
          <p:cNvPr id="12" name="Рисунок 11" descr="razapp040.png">
            <a:hlinkHover r:id="rId12" action="ppaction://hlinksldjump"/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>
          <a:xfrm>
            <a:off x="6629400" y="2514600"/>
            <a:ext cx="1512206" cy="1516792"/>
          </a:xfrm>
          <a:prstGeom prst="rect">
            <a:avLst/>
          </a:prstGeom>
        </p:spPr>
      </p:pic>
      <p:pic>
        <p:nvPicPr>
          <p:cNvPr id="13" name="Рисунок 12" descr="0_83276_de99ba2c_orig.png">
            <a:hlinkHover r:id="rId14" action="ppaction://hlinksldjump"/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990600" y="3810000"/>
            <a:ext cx="1914152" cy="1045790"/>
          </a:xfrm>
          <a:prstGeom prst="rect">
            <a:avLst/>
          </a:prstGeom>
        </p:spPr>
      </p:pic>
      <p:pic>
        <p:nvPicPr>
          <p:cNvPr id="14" name="Рисунок 13" descr="arbuz40.png">
            <a:hlinkHover r:id="rId16" action="ppaction://hlinksldjump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209800" y="5105400"/>
            <a:ext cx="1846070" cy="1548044"/>
          </a:xfrm>
          <a:prstGeom prst="rect">
            <a:avLst/>
          </a:prstGeom>
        </p:spPr>
      </p:pic>
      <p:pic>
        <p:nvPicPr>
          <p:cNvPr id="15" name="Рисунок 14" descr="kapust53.png">
            <a:hlinkHover r:id="rId18" action="ppaction://hlinksldjump"/>
          </p:cNvPr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>
          <a:xfrm>
            <a:off x="6248400" y="3962400"/>
            <a:ext cx="1600200" cy="15107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05200" y="3200400"/>
            <a:ext cx="20633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м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лина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9141c_cd6b0f46_orig.png">
            <a:hlinkClick r:id="" action="ppaction://hlinkshowjump?jump=nextslide"/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057400" y="609600"/>
            <a:ext cx="1550171" cy="1447800"/>
          </a:xfrm>
          <a:prstGeom prst="rect">
            <a:avLst/>
          </a:prstGeom>
        </p:spPr>
      </p:pic>
      <p:pic>
        <p:nvPicPr>
          <p:cNvPr id="8" name="Рисунок 7" descr="mork04.png">
            <a:hlinkClick r:id="" action="ppaction://hlinkshowjump?jump=nextslide"/>
            <a:hlinkHover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886200" y="152400"/>
            <a:ext cx="1397000" cy="1676400"/>
          </a:xfrm>
          <a:prstGeom prst="rect">
            <a:avLst/>
          </a:prstGeom>
        </p:spPr>
      </p:pic>
      <p:pic>
        <p:nvPicPr>
          <p:cNvPr id="9" name="Рисунок 8" descr="0_86d47_48a9d3ca_orig.png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38800" y="762000"/>
            <a:ext cx="1208868" cy="1676400"/>
          </a:xfrm>
          <a:prstGeom prst="rect">
            <a:avLst/>
          </a:prstGeom>
        </p:spPr>
      </p:pic>
      <p:pic>
        <p:nvPicPr>
          <p:cNvPr id="10" name="Рисунок 9" descr="0_87054_213e4d65_orig.png">
            <a:hlinkHover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95800" y="5181600"/>
            <a:ext cx="2185611" cy="1496154"/>
          </a:xfrm>
          <a:prstGeom prst="rect">
            <a:avLst/>
          </a:prstGeom>
        </p:spPr>
      </p:pic>
      <p:pic>
        <p:nvPicPr>
          <p:cNvPr id="11" name="Рисунок 10" descr="c448091319a0.png">
            <a:hlinkHover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1143000" y="1981200"/>
            <a:ext cx="1633439" cy="1905000"/>
          </a:xfrm>
          <a:prstGeom prst="rect">
            <a:avLst/>
          </a:prstGeom>
        </p:spPr>
      </p:pic>
      <p:pic>
        <p:nvPicPr>
          <p:cNvPr id="12" name="Рисунок 11" descr="razapp040.png">
            <a:hlinkHover r:id="rId12" action="ppaction://hlinksldjump"/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>
          <a:xfrm>
            <a:off x="6629400" y="2514600"/>
            <a:ext cx="1512206" cy="1516792"/>
          </a:xfrm>
          <a:prstGeom prst="rect">
            <a:avLst/>
          </a:prstGeom>
        </p:spPr>
      </p:pic>
      <p:pic>
        <p:nvPicPr>
          <p:cNvPr id="13" name="Рисунок 12" descr="0_83276_de99ba2c_orig.png">
            <a:hlinkHover r:id="rId14" action="ppaction://hlinksldjump"/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990600" y="3810000"/>
            <a:ext cx="1914152" cy="1045790"/>
          </a:xfrm>
          <a:prstGeom prst="rect">
            <a:avLst/>
          </a:prstGeom>
        </p:spPr>
      </p:pic>
      <p:pic>
        <p:nvPicPr>
          <p:cNvPr id="14" name="Рисунок 13" descr="arbuz40.png">
            <a:hlinkHover r:id="rId16" action="ppaction://hlinksldjump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209800" y="5105400"/>
            <a:ext cx="1846070" cy="1548044"/>
          </a:xfrm>
          <a:prstGeom prst="rect">
            <a:avLst/>
          </a:prstGeom>
        </p:spPr>
      </p:pic>
      <p:pic>
        <p:nvPicPr>
          <p:cNvPr id="15" name="Рисунок 14" descr="kapust53.png">
            <a:hlinkHover r:id="rId18" action="ppaction://hlinksldjump"/>
          </p:cNvPr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>
          <a:xfrm>
            <a:off x="6248400" y="3962400"/>
            <a:ext cx="1600200" cy="15107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05200" y="3200400"/>
            <a:ext cx="19271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ябл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ко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9141c_cd6b0f46_orig.png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057400" y="609600"/>
            <a:ext cx="1550171" cy="1447800"/>
          </a:xfrm>
          <a:prstGeom prst="rect">
            <a:avLst/>
          </a:prstGeom>
        </p:spPr>
      </p:pic>
      <p:pic>
        <p:nvPicPr>
          <p:cNvPr id="8" name="Рисунок 7" descr="mork04.png">
            <a:hlinkClick r:id="" action="ppaction://hlinkshowjump?jump=nextslide"/>
            <a:hlinkHover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886200" y="152400"/>
            <a:ext cx="1397000" cy="1676400"/>
          </a:xfrm>
          <a:prstGeom prst="rect">
            <a:avLst/>
          </a:prstGeom>
        </p:spPr>
      </p:pic>
      <p:pic>
        <p:nvPicPr>
          <p:cNvPr id="9" name="Рисунок 8" descr="0_86d47_48a9d3ca_orig.png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38800" y="762000"/>
            <a:ext cx="1208868" cy="1676400"/>
          </a:xfrm>
          <a:prstGeom prst="rect">
            <a:avLst/>
          </a:prstGeom>
        </p:spPr>
      </p:pic>
      <p:pic>
        <p:nvPicPr>
          <p:cNvPr id="10" name="Рисунок 9" descr="0_87054_213e4d65_orig.png">
            <a:hlinkHover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95800" y="5181600"/>
            <a:ext cx="2185611" cy="1496154"/>
          </a:xfrm>
          <a:prstGeom prst="rect">
            <a:avLst/>
          </a:prstGeom>
        </p:spPr>
      </p:pic>
      <p:pic>
        <p:nvPicPr>
          <p:cNvPr id="11" name="Рисунок 10" descr="c448091319a0.png">
            <a:hlinkHover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1143000" y="1981200"/>
            <a:ext cx="1633439" cy="1905000"/>
          </a:xfrm>
          <a:prstGeom prst="rect">
            <a:avLst/>
          </a:prstGeom>
        </p:spPr>
      </p:pic>
      <p:pic>
        <p:nvPicPr>
          <p:cNvPr id="12" name="Рисунок 11" descr="razapp040.png">
            <a:hlinkHover r:id="rId12" action="ppaction://hlinksldjump"/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>
          <a:xfrm>
            <a:off x="6629400" y="2514600"/>
            <a:ext cx="1512206" cy="1516792"/>
          </a:xfrm>
          <a:prstGeom prst="rect">
            <a:avLst/>
          </a:prstGeom>
        </p:spPr>
      </p:pic>
      <p:pic>
        <p:nvPicPr>
          <p:cNvPr id="13" name="Рисунок 12" descr="0_83276_de99ba2c_orig.png">
            <a:hlinkHover r:id="rId14" action="ppaction://hlinksldjump"/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990600" y="3810000"/>
            <a:ext cx="1914152" cy="1045790"/>
          </a:xfrm>
          <a:prstGeom prst="rect">
            <a:avLst/>
          </a:prstGeom>
        </p:spPr>
      </p:pic>
      <p:pic>
        <p:nvPicPr>
          <p:cNvPr id="14" name="Рисунок 13" descr="arbuz40.png">
            <a:hlinkHover r:id="rId16" action="ppaction://hlinksldjump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209800" y="5105400"/>
            <a:ext cx="1846070" cy="1548044"/>
          </a:xfrm>
          <a:prstGeom prst="rect">
            <a:avLst/>
          </a:prstGeom>
        </p:spPr>
      </p:pic>
      <p:pic>
        <p:nvPicPr>
          <p:cNvPr id="15" name="Рисунок 14" descr="kapust53.png">
            <a:hlinkHover r:id="rId18" action="ppaction://hlinksldjump"/>
          </p:cNvPr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>
          <a:xfrm>
            <a:off x="6248400" y="3962400"/>
            <a:ext cx="1600200" cy="15107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05200" y="3200400"/>
            <a:ext cx="20349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к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пуста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9141c_cd6b0f46_orig.png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057400" y="609600"/>
            <a:ext cx="1550171" cy="1447800"/>
          </a:xfrm>
          <a:prstGeom prst="rect">
            <a:avLst/>
          </a:prstGeom>
        </p:spPr>
      </p:pic>
      <p:pic>
        <p:nvPicPr>
          <p:cNvPr id="8" name="Рисунок 7" descr="mork04.png">
            <a:hlinkClick r:id="" action="ppaction://hlinkshowjump?jump=nextslide"/>
            <a:hlinkHover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886200" y="152400"/>
            <a:ext cx="1397000" cy="1676400"/>
          </a:xfrm>
          <a:prstGeom prst="rect">
            <a:avLst/>
          </a:prstGeom>
        </p:spPr>
      </p:pic>
      <p:pic>
        <p:nvPicPr>
          <p:cNvPr id="9" name="Рисунок 8" descr="0_86d47_48a9d3ca_orig.png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38800" y="762000"/>
            <a:ext cx="1208868" cy="1676400"/>
          </a:xfrm>
          <a:prstGeom prst="rect">
            <a:avLst/>
          </a:prstGeom>
        </p:spPr>
      </p:pic>
      <p:pic>
        <p:nvPicPr>
          <p:cNvPr id="10" name="Рисунок 9" descr="0_87054_213e4d65_orig.png">
            <a:hlinkHover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95800" y="5181600"/>
            <a:ext cx="2185611" cy="1496154"/>
          </a:xfrm>
          <a:prstGeom prst="rect">
            <a:avLst/>
          </a:prstGeom>
        </p:spPr>
      </p:pic>
      <p:pic>
        <p:nvPicPr>
          <p:cNvPr id="11" name="Рисунок 10" descr="c448091319a0.png">
            <a:hlinkHover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1143000" y="1981200"/>
            <a:ext cx="1633439" cy="1905000"/>
          </a:xfrm>
          <a:prstGeom prst="rect">
            <a:avLst/>
          </a:prstGeom>
        </p:spPr>
      </p:pic>
      <p:pic>
        <p:nvPicPr>
          <p:cNvPr id="12" name="Рисунок 11" descr="razapp040.png">
            <a:hlinkHover r:id="rId12" action="ppaction://hlinksldjump"/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>
          <a:xfrm>
            <a:off x="6629400" y="2514600"/>
            <a:ext cx="1512206" cy="1516792"/>
          </a:xfrm>
          <a:prstGeom prst="rect">
            <a:avLst/>
          </a:prstGeom>
        </p:spPr>
      </p:pic>
      <p:pic>
        <p:nvPicPr>
          <p:cNvPr id="13" name="Рисунок 12" descr="0_83276_de99ba2c_orig.png">
            <a:hlinkHover r:id="rId14" action="ppaction://hlinksldjump"/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990600" y="3810000"/>
            <a:ext cx="1914152" cy="1045790"/>
          </a:xfrm>
          <a:prstGeom prst="rect">
            <a:avLst/>
          </a:prstGeom>
        </p:spPr>
      </p:pic>
      <p:pic>
        <p:nvPicPr>
          <p:cNvPr id="14" name="Рисунок 13" descr="arbuz40.png">
            <a:hlinkHover r:id="rId16" action="ppaction://hlinksldjump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209800" y="5105400"/>
            <a:ext cx="1846070" cy="1548044"/>
          </a:xfrm>
          <a:prstGeom prst="rect">
            <a:avLst/>
          </a:prstGeom>
        </p:spPr>
      </p:pic>
      <p:pic>
        <p:nvPicPr>
          <p:cNvPr id="15" name="Рисунок 14" descr="kapust53.png">
            <a:hlinkHover r:id="rId18" action="ppaction://hlinksldjump"/>
          </p:cNvPr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>
          <a:xfrm>
            <a:off x="6248400" y="3962400"/>
            <a:ext cx="1600200" cy="15107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05200" y="3200400"/>
            <a:ext cx="16805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яг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ды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9141c_cd6b0f46_orig.png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057400" y="609600"/>
            <a:ext cx="1550171" cy="1447800"/>
          </a:xfrm>
          <a:prstGeom prst="rect">
            <a:avLst/>
          </a:prstGeom>
        </p:spPr>
      </p:pic>
      <p:pic>
        <p:nvPicPr>
          <p:cNvPr id="8" name="Рисунок 7" descr="mork04.png">
            <a:hlinkClick r:id="" action="ppaction://hlinkshowjump?jump=nextslide"/>
            <a:hlinkHover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886200" y="152400"/>
            <a:ext cx="1397000" cy="1676400"/>
          </a:xfrm>
          <a:prstGeom prst="rect">
            <a:avLst/>
          </a:prstGeom>
        </p:spPr>
      </p:pic>
      <p:pic>
        <p:nvPicPr>
          <p:cNvPr id="9" name="Рисунок 8" descr="0_86d47_48a9d3ca_orig.png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38800" y="762000"/>
            <a:ext cx="1208868" cy="1676400"/>
          </a:xfrm>
          <a:prstGeom prst="rect">
            <a:avLst/>
          </a:prstGeom>
        </p:spPr>
      </p:pic>
      <p:pic>
        <p:nvPicPr>
          <p:cNvPr id="10" name="Рисунок 9" descr="0_87054_213e4d65_orig.png">
            <a:hlinkHover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19600" y="5105400"/>
            <a:ext cx="2185611" cy="1496154"/>
          </a:xfrm>
          <a:prstGeom prst="rect">
            <a:avLst/>
          </a:prstGeom>
        </p:spPr>
      </p:pic>
      <p:pic>
        <p:nvPicPr>
          <p:cNvPr id="11" name="Рисунок 10" descr="c448091319a0.png">
            <a:hlinkHover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1143000" y="1981200"/>
            <a:ext cx="1633439" cy="1905000"/>
          </a:xfrm>
          <a:prstGeom prst="rect">
            <a:avLst/>
          </a:prstGeom>
        </p:spPr>
      </p:pic>
      <p:pic>
        <p:nvPicPr>
          <p:cNvPr id="12" name="Рисунок 11" descr="razapp040.png">
            <a:hlinkHover r:id="rId12" action="ppaction://hlinksldjump"/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>
          <a:xfrm>
            <a:off x="6629400" y="2514600"/>
            <a:ext cx="1512206" cy="1516792"/>
          </a:xfrm>
          <a:prstGeom prst="rect">
            <a:avLst/>
          </a:prstGeom>
        </p:spPr>
      </p:pic>
      <p:pic>
        <p:nvPicPr>
          <p:cNvPr id="13" name="Рисунок 12" descr="0_83276_de99ba2c_orig.png">
            <a:hlinkHover r:id="rId14" action="ppaction://hlinksldjump"/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990600" y="3810000"/>
            <a:ext cx="1914152" cy="1045790"/>
          </a:xfrm>
          <a:prstGeom prst="rect">
            <a:avLst/>
          </a:prstGeom>
        </p:spPr>
      </p:pic>
      <p:pic>
        <p:nvPicPr>
          <p:cNvPr id="14" name="Рисунок 13" descr="arbuz40.png">
            <a:hlinkHover r:id="rId16" action="ppaction://hlinksldjump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209800" y="5105400"/>
            <a:ext cx="1846070" cy="1548044"/>
          </a:xfrm>
          <a:prstGeom prst="rect">
            <a:avLst/>
          </a:prstGeom>
        </p:spPr>
      </p:pic>
      <p:pic>
        <p:nvPicPr>
          <p:cNvPr id="15" name="Рисунок 14" descr="kapust53.png">
            <a:hlinkHover r:id="rId18" action="ppaction://hlinksldjump"/>
          </p:cNvPr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>
          <a:xfrm>
            <a:off x="6248400" y="3962400"/>
            <a:ext cx="1600200" cy="15107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05200" y="3200400"/>
            <a:ext cx="15686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рбу</a:t>
            </a:r>
            <a:r>
              <a:rPr lang="ru-RU" sz="4400" b="1" dirty="0" smtClean="0">
                <a:solidFill>
                  <a:srgbClr val="FF0000"/>
                </a:solidFill>
              </a:rPr>
              <a:t>з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9141c_cd6b0f46_orig.png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057400" y="609600"/>
            <a:ext cx="1550171" cy="1447800"/>
          </a:xfrm>
          <a:prstGeom prst="rect">
            <a:avLst/>
          </a:prstGeom>
        </p:spPr>
      </p:pic>
      <p:pic>
        <p:nvPicPr>
          <p:cNvPr id="8" name="Рисунок 7" descr="mork04.png">
            <a:hlinkClick r:id="" action="ppaction://hlinkshowjump?jump=nextslide"/>
            <a:hlinkHover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886200" y="152400"/>
            <a:ext cx="1397000" cy="1676400"/>
          </a:xfrm>
          <a:prstGeom prst="rect">
            <a:avLst/>
          </a:prstGeom>
        </p:spPr>
      </p:pic>
      <p:pic>
        <p:nvPicPr>
          <p:cNvPr id="9" name="Рисунок 8" descr="0_86d47_48a9d3ca_orig.png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38800" y="762000"/>
            <a:ext cx="1208868" cy="1676400"/>
          </a:xfrm>
          <a:prstGeom prst="rect">
            <a:avLst/>
          </a:prstGeom>
        </p:spPr>
      </p:pic>
      <p:pic>
        <p:nvPicPr>
          <p:cNvPr id="10" name="Рисунок 9" descr="0_87054_213e4d65_orig.png">
            <a:hlinkHover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19600" y="5105400"/>
            <a:ext cx="2185611" cy="1496154"/>
          </a:xfrm>
          <a:prstGeom prst="rect">
            <a:avLst/>
          </a:prstGeom>
        </p:spPr>
      </p:pic>
      <p:pic>
        <p:nvPicPr>
          <p:cNvPr id="11" name="Рисунок 10" descr="c448091319a0.png">
            <a:hlinkHover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1143000" y="1981200"/>
            <a:ext cx="1633439" cy="1905000"/>
          </a:xfrm>
          <a:prstGeom prst="rect">
            <a:avLst/>
          </a:prstGeom>
        </p:spPr>
      </p:pic>
      <p:pic>
        <p:nvPicPr>
          <p:cNvPr id="12" name="Рисунок 11" descr="razapp040.png">
            <a:hlinkHover r:id="rId12" action="ppaction://hlinksldjump"/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>
          <a:xfrm>
            <a:off x="6629400" y="2514600"/>
            <a:ext cx="1512206" cy="1516792"/>
          </a:xfrm>
          <a:prstGeom prst="rect">
            <a:avLst/>
          </a:prstGeom>
        </p:spPr>
      </p:pic>
      <p:pic>
        <p:nvPicPr>
          <p:cNvPr id="13" name="Рисунок 12" descr="0_83276_de99ba2c_orig.png">
            <a:hlinkHover r:id="rId14" action="ppaction://hlinksldjump"/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990600" y="3810000"/>
            <a:ext cx="1914152" cy="1045790"/>
          </a:xfrm>
          <a:prstGeom prst="rect">
            <a:avLst/>
          </a:prstGeom>
        </p:spPr>
      </p:pic>
      <p:pic>
        <p:nvPicPr>
          <p:cNvPr id="14" name="Рисунок 13" descr="arbuz40.png">
            <a:hlinkHover r:id="rId16" action="ppaction://hlinksldjump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209800" y="5105400"/>
            <a:ext cx="1846070" cy="1548044"/>
          </a:xfrm>
          <a:prstGeom prst="rect">
            <a:avLst/>
          </a:prstGeom>
        </p:spPr>
      </p:pic>
      <p:pic>
        <p:nvPicPr>
          <p:cNvPr id="15" name="Рисунок 14" descr="kapust53.png">
            <a:hlinkHover r:id="rId18" action="ppaction://hlinksldjump"/>
          </p:cNvPr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>
          <a:xfrm>
            <a:off x="6248400" y="3962400"/>
            <a:ext cx="1600200" cy="15107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05200" y="3200400"/>
            <a:ext cx="15393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г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ро</a:t>
            </a:r>
            <a:r>
              <a:rPr lang="ru-RU" sz="4400" b="1" dirty="0" smtClean="0">
                <a:solidFill>
                  <a:srgbClr val="FF0000"/>
                </a:solidFill>
              </a:rPr>
              <a:t>х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110</Words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15</cp:revision>
  <dcterms:created xsi:type="dcterms:W3CDTF">2015-01-12T16:37:30Z</dcterms:created>
  <dcterms:modified xsi:type="dcterms:W3CDTF">2015-01-12T19:22:00Z</dcterms:modified>
</cp:coreProperties>
</file>