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6" r:id="rId4"/>
    <p:sldId id="260" r:id="rId5"/>
    <p:sldId id="261" r:id="rId6"/>
    <p:sldId id="262" r:id="rId7"/>
    <p:sldId id="263" r:id="rId8"/>
    <p:sldId id="264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F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20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89;&#1080;&#1085;&#1080;&#1095;&#1082;&#1072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7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15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89;&#1080;&#1085;&#1080;&#1095;&#1082;&#1072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7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15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89;&#1080;&#1085;&#1080;&#1095;&#1082;&#1072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7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%20&#1079;&#1076;&#1072;&#1085;&#1080;&#1103;.wma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10" Type="http://schemas.openxmlformats.org/officeDocument/2006/relationships/image" Target="../media/image21.png"/><Relationship Id="rId4" Type="http://schemas.openxmlformats.org/officeDocument/2006/relationships/image" Target="../media/image10.png"/><Relationship Id="rId9" Type="http://schemas.openxmlformats.org/officeDocument/2006/relationships/image" Target="../media/image11.png"/><Relationship Id="rId1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%20&#1079;&#1076;&#1072;&#1085;&#1080;&#1103;.wma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10" Type="http://schemas.openxmlformats.org/officeDocument/2006/relationships/image" Target="../media/image21.png"/><Relationship Id="rId4" Type="http://schemas.openxmlformats.org/officeDocument/2006/relationships/image" Target="../media/image10.png"/><Relationship Id="rId9" Type="http://schemas.openxmlformats.org/officeDocument/2006/relationships/image" Target="../media/image11.png"/><Relationship Id="rId1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%20&#1079;&#1076;&#1072;&#1085;&#1080;&#1103;.wma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10" Type="http://schemas.openxmlformats.org/officeDocument/2006/relationships/image" Target="../media/image21.png"/><Relationship Id="rId4" Type="http://schemas.openxmlformats.org/officeDocument/2006/relationships/image" Target="../media/image10.png"/><Relationship Id="rId9" Type="http://schemas.openxmlformats.org/officeDocument/2006/relationships/image" Target="../media/image11.png"/><Relationship Id="rId1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%20&#1079;&#1076;&#1072;&#1085;&#1080;&#1103;.wma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10" Type="http://schemas.openxmlformats.org/officeDocument/2006/relationships/image" Target="../media/image21.png"/><Relationship Id="rId4" Type="http://schemas.openxmlformats.org/officeDocument/2006/relationships/image" Target="../media/image10.png"/><Relationship Id="rId9" Type="http://schemas.openxmlformats.org/officeDocument/2006/relationships/image" Target="../media/image11.png"/><Relationship Id="rId1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%20&#1079;&#1076;&#1072;&#1085;&#1080;&#1103;.wma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10" Type="http://schemas.openxmlformats.org/officeDocument/2006/relationships/image" Target="../media/image21.png"/><Relationship Id="rId4" Type="http://schemas.openxmlformats.org/officeDocument/2006/relationships/image" Target="../media/image10.png"/><Relationship Id="rId9" Type="http://schemas.openxmlformats.org/officeDocument/2006/relationships/image" Target="../media/image11.png"/><Relationship Id="rId1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galerey-room.ru/?p=10703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fotki.yandex.ru/users/elena-soloveika/album/388988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otki.yandex.ru/users/vasiliska67/album/193923/?&amp;p=1" TargetMode="External"/><Relationship Id="rId5" Type="http://schemas.openxmlformats.org/officeDocument/2006/relationships/hyperlink" Target="http://lenagold.narod.ru/fon/clipart/n/nota/nota15.png" TargetMode="External"/><Relationship Id="rId4" Type="http://schemas.openxmlformats.org/officeDocument/2006/relationships/hyperlink" Target="http://noise.podst.ru/" TargetMode="External"/><Relationship Id="rId9" Type="http://schemas.openxmlformats.org/officeDocument/2006/relationships/hyperlink" Target="http://noise.podst.ru/?userTag=%D1%81%D0%BC%D0%B5%D1%8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15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16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15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4;&#1079;&#1088;&#1099;&#1074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15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89;&#1080;&#1085;&#1080;&#1095;&#1082;&#1072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7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12" Type="http://schemas.openxmlformats.org/officeDocument/2006/relationships/image" Target="../media/image18.png"/><Relationship Id="rId2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76;&#1077;&#1090;&#1080;%20&#1089;&#1084;&#1077;&#1102;&#1090;&#1089;&#1103;.wma" TargetMode="External"/><Relationship Id="rId16" Type="http://schemas.openxmlformats.org/officeDocument/2006/relationships/image" Target="../media/image15.png"/><Relationship Id="rId1" Type="http://schemas.openxmlformats.org/officeDocument/2006/relationships/audio" Target="file:///C:\Users\1\Desktop\&#1080;&#1075;&#1088;&#1072;%20&#1074;%20&#1089;&#1085;&#1077;&#1078;&#1082;&#1080;\&#1084;&#1080;&#1096;&#1077;&#1085;&#1100;\&#1089;&#1085;&#1077;&#1078;&#1085;&#1072;&#1103;%20&#1084;&#1080;&#1096;&#1077;&#1085;&#1100;\&#1089;&#1080;&#1085;&#1080;&#1095;&#1082;&#1072;.wm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7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726" y="1447800"/>
            <a:ext cx="7743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– тренажёр «Снежная  мишень»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2743200"/>
            <a:ext cx="6710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Парные согласные в середине слова</a:t>
            </a:r>
            <a:endParaRPr lang="ru-RU" sz="3200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Волна 4"/>
          <p:cNvSpPr/>
          <p:nvPr/>
        </p:nvSpPr>
        <p:spPr>
          <a:xfrm rot="20488020">
            <a:off x="2111925" y="4977893"/>
            <a:ext cx="7204736" cy="1088996"/>
          </a:xfrm>
          <a:prstGeom prst="wave">
            <a:avLst>
              <a:gd name="adj1" fmla="val 12500"/>
              <a:gd name="adj2" fmla="val -601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5552182"/>
            <a:ext cx="5715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Подготовила учитель начальных классов высшей категории гимназии № 9 Симферопольского городского совета Республики Крым</a:t>
            </a:r>
          </a:p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Глушкова Татьяна Олеговна</a:t>
            </a:r>
            <a:endParaRPr lang="ru-RU" sz="1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7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2" name="Группа 30"/>
          <p:cNvGrpSpPr/>
          <p:nvPr/>
        </p:nvGrpSpPr>
        <p:grpSpPr>
          <a:xfrm>
            <a:off x="0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195342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булавка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31"/>
          <p:cNvGrpSpPr/>
          <p:nvPr/>
        </p:nvGrpSpPr>
        <p:grpSpPr>
          <a:xfrm>
            <a:off x="5495924" y="7620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20463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булафка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синич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snegov7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43000" y="914400"/>
            <a:ext cx="5712463" cy="4495800"/>
          </a:xfrm>
          <a:prstGeom prst="rect">
            <a:avLst/>
          </a:prstGeom>
        </p:spPr>
      </p:pic>
      <p:pic>
        <p:nvPicPr>
          <p:cNvPr id="27" name="Рисунок 26" descr="nota12.png"/>
          <p:cNvPicPr>
            <a:picLocks noChangeAspect="1"/>
          </p:cNvPicPr>
          <p:nvPr/>
        </p:nvPicPr>
        <p:blipFill>
          <a:blip r:embed="rId13"/>
          <a:srcRect l="86681" t="33423" r="1823" b="54459"/>
          <a:stretch>
            <a:fillRect/>
          </a:stretch>
        </p:blipFill>
        <p:spPr>
          <a:xfrm>
            <a:off x="2743200" y="1818600"/>
            <a:ext cx="904350" cy="848400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62600" y="1676400"/>
            <a:ext cx="685800" cy="685800"/>
          </a:xfrm>
          <a:prstGeom prst="rect">
            <a:avLst/>
          </a:prstGeom>
        </p:spPr>
      </p:pic>
      <p:pic>
        <p:nvPicPr>
          <p:cNvPr id="30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3567E-6 C 0.0684 -0.00971 0.1375 -0.01919 0.1842 0.01504 C 0.22917 0.04928 0.27222 0.10988 0.27326 0.21004 C 0.27292 0.30928 0.20799 0.55772 0.18629 0.60977 C 0.16615 0.66436 0.1566 0.59172 0.14809 0.52395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29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02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84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12083 -0.582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345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7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2" name="Группа 30"/>
          <p:cNvGrpSpPr/>
          <p:nvPr/>
        </p:nvGrpSpPr>
        <p:grpSpPr>
          <a:xfrm>
            <a:off x="5334000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21344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варежки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31"/>
          <p:cNvGrpSpPr/>
          <p:nvPr/>
        </p:nvGrpSpPr>
        <p:grpSpPr>
          <a:xfrm>
            <a:off x="-152400" y="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215475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варешки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синич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snegov7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43000" y="914400"/>
            <a:ext cx="5712463" cy="4495800"/>
          </a:xfrm>
          <a:prstGeom prst="rect">
            <a:avLst/>
          </a:prstGeom>
        </p:spPr>
      </p:pic>
      <p:pic>
        <p:nvPicPr>
          <p:cNvPr id="27" name="Рисунок 26" descr="nota12.png"/>
          <p:cNvPicPr>
            <a:picLocks noChangeAspect="1"/>
          </p:cNvPicPr>
          <p:nvPr/>
        </p:nvPicPr>
        <p:blipFill>
          <a:blip r:embed="rId13"/>
          <a:srcRect l="86681" t="33423" r="1823" b="54459"/>
          <a:stretch>
            <a:fillRect/>
          </a:stretch>
        </p:blipFill>
        <p:spPr>
          <a:xfrm>
            <a:off x="2743200" y="1818600"/>
            <a:ext cx="904350" cy="848400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62600" y="1676400"/>
            <a:ext cx="685800" cy="685800"/>
          </a:xfrm>
          <a:prstGeom prst="rect">
            <a:avLst/>
          </a:prstGeom>
        </p:spPr>
      </p:pic>
      <p:pic>
        <p:nvPicPr>
          <p:cNvPr id="30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3567E-6 C 0.0684 -0.00971 0.1375 -0.01919 0.1842 0.01504 C 0.22917 0.04928 0.27222 0.10988 0.27326 0.21004 C 0.27292 0.30928 0.20799 0.55772 0.18629 0.60977 C 0.16615 0.66436 0.1566 0.59172 0.14809 0.52395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29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02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84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12083 -0.582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345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7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2" name="Группа 30"/>
          <p:cNvGrpSpPr/>
          <p:nvPr/>
        </p:nvGrpSpPr>
        <p:grpSpPr>
          <a:xfrm>
            <a:off x="0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152753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метко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31"/>
          <p:cNvGrpSpPr/>
          <p:nvPr/>
        </p:nvGrpSpPr>
        <p:grpSpPr>
          <a:xfrm>
            <a:off x="5495924" y="7620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161935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медко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синич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snegov7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43000" y="914400"/>
            <a:ext cx="5712463" cy="4495800"/>
          </a:xfrm>
          <a:prstGeom prst="rect">
            <a:avLst/>
          </a:prstGeom>
        </p:spPr>
      </p:pic>
      <p:pic>
        <p:nvPicPr>
          <p:cNvPr id="27" name="Рисунок 26" descr="nota12.png"/>
          <p:cNvPicPr>
            <a:picLocks noChangeAspect="1"/>
          </p:cNvPicPr>
          <p:nvPr/>
        </p:nvPicPr>
        <p:blipFill>
          <a:blip r:embed="rId13"/>
          <a:srcRect l="86681" t="33423" r="1823" b="54459"/>
          <a:stretch>
            <a:fillRect/>
          </a:stretch>
        </p:blipFill>
        <p:spPr>
          <a:xfrm>
            <a:off x="2743200" y="1818600"/>
            <a:ext cx="904350" cy="848400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62600" y="1676400"/>
            <a:ext cx="685800" cy="685800"/>
          </a:xfrm>
          <a:prstGeom prst="rect">
            <a:avLst/>
          </a:prstGeom>
        </p:spPr>
      </p:pic>
      <p:pic>
        <p:nvPicPr>
          <p:cNvPr id="30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3567E-6 C 0.0684 -0.00971 0.1375 -0.01919 0.1842 0.01504 C 0.22917 0.04928 0.27222 0.10988 0.27326 0.21004 C 0.27292 0.30928 0.20799 0.55772 0.18629 0.60977 C 0.16615 0.66436 0.1566 0.59172 0.14809 0.52395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29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02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84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12083 -0.582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345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5791200" y="152400"/>
            <a:ext cx="3505200" cy="881953"/>
          </a:xfrm>
          <a:prstGeom prst="rect">
            <a:avLst/>
          </a:prstGeom>
        </p:spPr>
      </p:pic>
      <p:pic>
        <p:nvPicPr>
          <p:cNvPr id="36" name="Рисунок 35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76200" y="152400"/>
            <a:ext cx="3505200" cy="881953"/>
          </a:xfrm>
          <a:prstGeom prst="rect">
            <a:avLst/>
          </a:prstGeom>
        </p:spPr>
      </p:pic>
      <p:pic>
        <p:nvPicPr>
          <p:cNvPr id="32" name="Рисунок 31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19" name="Рисунок 18" descr="0_b7a54_5210a01e_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23" name="Рисунок 22" descr="0_959a7_f17eea4c_L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28" name="Рисунок 27" descr="0_959a6_5231c351_L.png"/>
          <p:cNvPicPr>
            <a:picLocks noChangeAspect="1"/>
          </p:cNvPicPr>
          <p:nvPr/>
        </p:nvPicPr>
        <p:blipFill>
          <a:blip r:embed="rId8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30" name="Рисунок 29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31" name="Рисунок 30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30501" y="228600"/>
            <a:ext cx="1944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слаткий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08501" y="228600"/>
            <a:ext cx="2044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сладкий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Рисунок 24" descr="220137_1383764497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2256" y="1219200"/>
            <a:ext cx="3787144" cy="4467782"/>
          </a:xfrm>
          <a:prstGeom prst="rect">
            <a:avLst/>
          </a:prstGeom>
        </p:spPr>
      </p:pic>
      <p:pic>
        <p:nvPicPr>
          <p:cNvPr id="26" name="Рисунок 25" descr="novgod24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81400" y="304800"/>
            <a:ext cx="2362200" cy="1744685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7600" y="5181600"/>
            <a:ext cx="1828800" cy="1828800"/>
          </a:xfrm>
          <a:prstGeom prst="rect">
            <a:avLst/>
          </a:prstGeom>
        </p:spPr>
      </p:pic>
      <p:pic>
        <p:nvPicPr>
          <p:cNvPr id="27" name="Рисунок 26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10200" y="304800"/>
            <a:ext cx="762000" cy="762000"/>
          </a:xfrm>
          <a:prstGeom prst="rect">
            <a:avLst/>
          </a:prstGeom>
        </p:spPr>
      </p:pic>
      <p:pic>
        <p:nvPicPr>
          <p:cNvPr id="16" name="взрыв здани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5029200" y="3581400"/>
            <a:ext cx="304800" cy="304800"/>
          </a:xfrm>
          <a:prstGeom prst="rect">
            <a:avLst/>
          </a:prstGeom>
        </p:spPr>
      </p:pic>
      <p:pic>
        <p:nvPicPr>
          <p:cNvPr id="17" name="Рисунок 16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pic>
        <p:nvPicPr>
          <p:cNvPr id="34" name="Рисунок 33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35" name="Рисунок 34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38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/>
          <a:stretch>
            <a:fillRect/>
          </a:stretch>
        </p:blipFill>
        <p:spPr>
          <a:xfrm>
            <a:off x="5334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8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3331E-6 L 0 -0.72172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84"/>
                            </p:stCondLst>
                            <p:childTnLst>
                              <p:par>
                                <p:cTn id="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84"/>
                            </p:stCondLst>
                            <p:childTnLst>
                              <p:par>
                                <p:cTn id="1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42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70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2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12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5791200" y="152400"/>
            <a:ext cx="3505200" cy="881953"/>
          </a:xfrm>
          <a:prstGeom prst="rect">
            <a:avLst/>
          </a:prstGeom>
        </p:spPr>
      </p:pic>
      <p:pic>
        <p:nvPicPr>
          <p:cNvPr id="36" name="Рисунок 35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76200" y="152400"/>
            <a:ext cx="3505200" cy="881953"/>
          </a:xfrm>
          <a:prstGeom prst="rect">
            <a:avLst/>
          </a:prstGeom>
        </p:spPr>
      </p:pic>
      <p:pic>
        <p:nvPicPr>
          <p:cNvPr id="32" name="Рисунок 31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19" name="Рисунок 18" descr="0_b7a54_5210a01e_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23" name="Рисунок 22" descr="0_959a7_f17eea4c_L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28" name="Рисунок 27" descr="0_959a6_5231c351_L.png"/>
          <p:cNvPicPr>
            <a:picLocks noChangeAspect="1"/>
          </p:cNvPicPr>
          <p:nvPr/>
        </p:nvPicPr>
        <p:blipFill>
          <a:blip r:embed="rId8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30" name="Рисунок 29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31" name="Рисунок 30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05600" y="228600"/>
            <a:ext cx="1593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шупка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304800"/>
            <a:ext cx="1591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шубка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Рисунок 24" descr="220137_1383764497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2256" y="1219200"/>
            <a:ext cx="3787144" cy="4467782"/>
          </a:xfrm>
          <a:prstGeom prst="rect">
            <a:avLst/>
          </a:prstGeom>
        </p:spPr>
      </p:pic>
      <p:pic>
        <p:nvPicPr>
          <p:cNvPr id="26" name="Рисунок 25" descr="novgod24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81400" y="304800"/>
            <a:ext cx="2362200" cy="1744685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7600" y="5181600"/>
            <a:ext cx="1828800" cy="1828800"/>
          </a:xfrm>
          <a:prstGeom prst="rect">
            <a:avLst/>
          </a:prstGeom>
        </p:spPr>
      </p:pic>
      <p:pic>
        <p:nvPicPr>
          <p:cNvPr id="27" name="Рисунок 26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10200" y="304800"/>
            <a:ext cx="762000" cy="762000"/>
          </a:xfrm>
          <a:prstGeom prst="rect">
            <a:avLst/>
          </a:prstGeom>
        </p:spPr>
      </p:pic>
      <p:pic>
        <p:nvPicPr>
          <p:cNvPr id="16" name="взрыв здани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5029200" y="3581400"/>
            <a:ext cx="304800" cy="304800"/>
          </a:xfrm>
          <a:prstGeom prst="rect">
            <a:avLst/>
          </a:prstGeom>
        </p:spPr>
      </p:pic>
      <p:pic>
        <p:nvPicPr>
          <p:cNvPr id="17" name="Рисунок 16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pic>
        <p:nvPicPr>
          <p:cNvPr id="34" name="Рисунок 33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35" name="Рисунок 34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38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/>
          <a:stretch>
            <a:fillRect/>
          </a:stretch>
        </p:blipFill>
        <p:spPr>
          <a:xfrm>
            <a:off x="5334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8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3331E-6 L 0 -0.72172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84"/>
                            </p:stCondLst>
                            <p:childTnLst>
                              <p:par>
                                <p:cTn id="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84"/>
                            </p:stCondLst>
                            <p:childTnLst>
                              <p:par>
                                <p:cTn id="1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42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70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2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12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5791200" y="152400"/>
            <a:ext cx="3505200" cy="881953"/>
          </a:xfrm>
          <a:prstGeom prst="rect">
            <a:avLst/>
          </a:prstGeom>
        </p:spPr>
      </p:pic>
      <p:pic>
        <p:nvPicPr>
          <p:cNvPr id="36" name="Рисунок 35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76200" y="152400"/>
            <a:ext cx="3505200" cy="881953"/>
          </a:xfrm>
          <a:prstGeom prst="rect">
            <a:avLst/>
          </a:prstGeom>
        </p:spPr>
      </p:pic>
      <p:pic>
        <p:nvPicPr>
          <p:cNvPr id="32" name="Рисунок 31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19" name="Рисунок 18" descr="0_b7a54_5210a01e_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23" name="Рисунок 22" descr="0_959a7_f17eea4c_L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28" name="Рисунок 27" descr="0_959a6_5231c351_L.png"/>
          <p:cNvPicPr>
            <a:picLocks noChangeAspect="1"/>
          </p:cNvPicPr>
          <p:nvPr/>
        </p:nvPicPr>
        <p:blipFill>
          <a:blip r:embed="rId8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30" name="Рисунок 29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31" name="Рисунок 30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30501" y="228600"/>
            <a:ext cx="1601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шабка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08501" y="228600"/>
            <a:ext cx="16031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шапка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Рисунок 24" descr="220137_1383764497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2256" y="1219200"/>
            <a:ext cx="3787144" cy="4467782"/>
          </a:xfrm>
          <a:prstGeom prst="rect">
            <a:avLst/>
          </a:prstGeom>
        </p:spPr>
      </p:pic>
      <p:pic>
        <p:nvPicPr>
          <p:cNvPr id="26" name="Рисунок 25" descr="novgod24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81400" y="304800"/>
            <a:ext cx="2362200" cy="1744685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7600" y="5181600"/>
            <a:ext cx="1828800" cy="1828800"/>
          </a:xfrm>
          <a:prstGeom prst="rect">
            <a:avLst/>
          </a:prstGeom>
        </p:spPr>
      </p:pic>
      <p:pic>
        <p:nvPicPr>
          <p:cNvPr id="27" name="Рисунок 26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10200" y="304800"/>
            <a:ext cx="762000" cy="762000"/>
          </a:xfrm>
          <a:prstGeom prst="rect">
            <a:avLst/>
          </a:prstGeom>
        </p:spPr>
      </p:pic>
      <p:pic>
        <p:nvPicPr>
          <p:cNvPr id="16" name="взрыв здани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5029200" y="3581400"/>
            <a:ext cx="304800" cy="304800"/>
          </a:xfrm>
          <a:prstGeom prst="rect">
            <a:avLst/>
          </a:prstGeom>
        </p:spPr>
      </p:pic>
      <p:pic>
        <p:nvPicPr>
          <p:cNvPr id="17" name="Рисунок 16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pic>
        <p:nvPicPr>
          <p:cNvPr id="34" name="Рисунок 33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35" name="Рисунок 34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38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/>
          <a:stretch>
            <a:fillRect/>
          </a:stretch>
        </p:blipFill>
        <p:spPr>
          <a:xfrm>
            <a:off x="5334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8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3331E-6 L 0 -0.72172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84"/>
                            </p:stCondLst>
                            <p:childTnLst>
                              <p:par>
                                <p:cTn id="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84"/>
                            </p:stCondLst>
                            <p:childTnLst>
                              <p:par>
                                <p:cTn id="1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42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70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2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12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5791200" y="152400"/>
            <a:ext cx="3505200" cy="881953"/>
          </a:xfrm>
          <a:prstGeom prst="rect">
            <a:avLst/>
          </a:prstGeom>
        </p:spPr>
      </p:pic>
      <p:pic>
        <p:nvPicPr>
          <p:cNvPr id="36" name="Рисунок 35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76200" y="152400"/>
            <a:ext cx="3505200" cy="881953"/>
          </a:xfrm>
          <a:prstGeom prst="rect">
            <a:avLst/>
          </a:prstGeom>
        </p:spPr>
      </p:pic>
      <p:pic>
        <p:nvPicPr>
          <p:cNvPr id="32" name="Рисунок 31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19" name="Рисунок 18" descr="0_b7a54_5210a01e_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23" name="Рисунок 22" descr="0_959a7_f17eea4c_L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28" name="Рисунок 27" descr="0_959a6_5231c351_L.png"/>
          <p:cNvPicPr>
            <a:picLocks noChangeAspect="1"/>
          </p:cNvPicPr>
          <p:nvPr/>
        </p:nvPicPr>
        <p:blipFill>
          <a:blip r:embed="rId8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30" name="Рисунок 29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31" name="Рисунок 30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81800" y="304800"/>
            <a:ext cx="1417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кохти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381000"/>
            <a:ext cx="13717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когти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Рисунок 24" descr="220137_1383764497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2256" y="1219200"/>
            <a:ext cx="3787144" cy="4467782"/>
          </a:xfrm>
          <a:prstGeom prst="rect">
            <a:avLst/>
          </a:prstGeom>
        </p:spPr>
      </p:pic>
      <p:pic>
        <p:nvPicPr>
          <p:cNvPr id="26" name="Рисунок 25" descr="novgod24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81400" y="304800"/>
            <a:ext cx="2362200" cy="1744685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7600" y="5181600"/>
            <a:ext cx="1828800" cy="1828800"/>
          </a:xfrm>
          <a:prstGeom prst="rect">
            <a:avLst/>
          </a:prstGeom>
        </p:spPr>
      </p:pic>
      <p:pic>
        <p:nvPicPr>
          <p:cNvPr id="27" name="Рисунок 26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10200" y="304800"/>
            <a:ext cx="762000" cy="762000"/>
          </a:xfrm>
          <a:prstGeom prst="rect">
            <a:avLst/>
          </a:prstGeom>
        </p:spPr>
      </p:pic>
      <p:pic>
        <p:nvPicPr>
          <p:cNvPr id="16" name="взрыв здани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5029200" y="3581400"/>
            <a:ext cx="304800" cy="304800"/>
          </a:xfrm>
          <a:prstGeom prst="rect">
            <a:avLst/>
          </a:prstGeom>
        </p:spPr>
      </p:pic>
      <p:pic>
        <p:nvPicPr>
          <p:cNvPr id="17" name="Рисунок 16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pic>
        <p:nvPicPr>
          <p:cNvPr id="34" name="Рисунок 33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35" name="Рисунок 34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38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/>
          <a:stretch>
            <a:fillRect/>
          </a:stretch>
        </p:blipFill>
        <p:spPr>
          <a:xfrm>
            <a:off x="5334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8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3331E-6 L 0 -0.72172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84"/>
                            </p:stCondLst>
                            <p:childTnLst>
                              <p:par>
                                <p:cTn id="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84"/>
                            </p:stCondLst>
                            <p:childTnLst>
                              <p:par>
                                <p:cTn id="1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42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70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2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12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5791200" y="152400"/>
            <a:ext cx="3505200" cy="881953"/>
          </a:xfrm>
          <a:prstGeom prst="rect">
            <a:avLst/>
          </a:prstGeom>
        </p:spPr>
      </p:pic>
      <p:pic>
        <p:nvPicPr>
          <p:cNvPr id="36" name="Рисунок 35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76200" y="152400"/>
            <a:ext cx="3505200" cy="881953"/>
          </a:xfrm>
          <a:prstGeom prst="rect">
            <a:avLst/>
          </a:prstGeom>
        </p:spPr>
      </p:pic>
      <p:pic>
        <p:nvPicPr>
          <p:cNvPr id="32" name="Рисунок 31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19" name="Рисунок 18" descr="0_b7a54_5210a01e_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23" name="Рисунок 22" descr="0_959a7_f17eea4c_L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28" name="Рисунок 27" descr="0_959a6_5231c351_L.png"/>
          <p:cNvPicPr>
            <a:picLocks noChangeAspect="1"/>
          </p:cNvPicPr>
          <p:nvPr/>
        </p:nvPicPr>
        <p:blipFill>
          <a:blip r:embed="rId8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30" name="Рисунок 29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31" name="Рисунок 30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00800" y="228600"/>
            <a:ext cx="2043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игружка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228600"/>
            <a:ext cx="2056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игрушка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Рисунок 24" descr="220137_1383764497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2256" y="1219200"/>
            <a:ext cx="3787144" cy="4467782"/>
          </a:xfrm>
          <a:prstGeom prst="rect">
            <a:avLst/>
          </a:prstGeom>
        </p:spPr>
      </p:pic>
      <p:pic>
        <p:nvPicPr>
          <p:cNvPr id="26" name="Рисунок 25" descr="novgod245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81400" y="304800"/>
            <a:ext cx="2362200" cy="1744685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57600" y="5181600"/>
            <a:ext cx="1828800" cy="1828800"/>
          </a:xfrm>
          <a:prstGeom prst="rect">
            <a:avLst/>
          </a:prstGeom>
        </p:spPr>
      </p:pic>
      <p:pic>
        <p:nvPicPr>
          <p:cNvPr id="27" name="Рисунок 26" descr="0_b7a28_29eda673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10200" y="304800"/>
            <a:ext cx="762000" cy="762000"/>
          </a:xfrm>
          <a:prstGeom prst="rect">
            <a:avLst/>
          </a:prstGeom>
        </p:spPr>
      </p:pic>
      <p:pic>
        <p:nvPicPr>
          <p:cNvPr id="16" name="взрыв здани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5029200" y="3581400"/>
            <a:ext cx="304800" cy="304800"/>
          </a:xfrm>
          <a:prstGeom prst="rect">
            <a:avLst/>
          </a:prstGeom>
        </p:spPr>
      </p:pic>
      <p:pic>
        <p:nvPicPr>
          <p:cNvPr id="17" name="Рисунок 16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pic>
        <p:nvPicPr>
          <p:cNvPr id="34" name="Рисунок 33" descr="0_959ab_e78d77c8_L.png"/>
          <p:cNvPicPr>
            <a:picLocks noChangeAspect="1"/>
          </p:cNvPicPr>
          <p:nvPr/>
        </p:nvPicPr>
        <p:blipFill>
          <a:blip r:embed="rId4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35" name="Рисунок 34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38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/>
          <a:stretch>
            <a:fillRect/>
          </a:stretch>
        </p:blipFill>
        <p:spPr>
          <a:xfrm>
            <a:off x="53340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08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03331E-6 L 0 -0.72172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84"/>
                            </p:stCondLst>
                            <p:childTnLst>
                              <p:par>
                                <p:cTn id="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84"/>
                            </p:stCondLst>
                            <p:childTnLst>
                              <p:par>
                                <p:cTn id="1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8422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70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3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2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</p:childTnLst>
        </p:cTn>
      </p:par>
    </p:tnLst>
    <p:bldLst>
      <p:bldP spid="12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1390750_large_0_920bb_7ec68fed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908"/>
            <a:ext cx="9144000" cy="6875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0"/>
            <a:ext cx="8839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Ресурсы Интернета</a:t>
            </a: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  <a:hlinkClick r:id="rId4"/>
              </a:rPr>
              <a:t>http://noise.podst.ru</a:t>
            </a:r>
            <a:r>
              <a:rPr lang="ru-RU" sz="2000" b="1" dirty="0" smtClean="0">
                <a:solidFill>
                  <a:schemeClr val="bg1"/>
                </a:solidFill>
              </a:rPr>
              <a:t>  –  песня синички</a:t>
            </a:r>
          </a:p>
          <a:p>
            <a:r>
              <a:rPr lang="en-US" sz="2000" b="1" dirty="0" smtClean="0">
                <a:solidFill>
                  <a:schemeClr val="bg1"/>
                </a:solidFill>
                <a:hlinkClick r:id="rId5"/>
              </a:rPr>
              <a:t>http://lenagold.narod.ru/fon/clipart/n/nota/nota15.png</a:t>
            </a:r>
            <a:r>
              <a:rPr lang="ru-RU" sz="2000" b="1" dirty="0" smtClean="0">
                <a:solidFill>
                  <a:schemeClr val="bg1"/>
                </a:solidFill>
              </a:rPr>
              <a:t> - ноты</a:t>
            </a:r>
          </a:p>
          <a:p>
            <a:r>
              <a:rPr lang="en-US" sz="2000" b="1" dirty="0" smtClean="0">
                <a:solidFill>
                  <a:schemeClr val="bg1"/>
                </a:solidFill>
                <a:hlinkClick r:id="rId6"/>
              </a:rPr>
              <a:t>https://fotki.yandex.ru/users/vasiliska67/album/193923/?&amp;p=1</a:t>
            </a:r>
            <a:r>
              <a:rPr lang="ru-RU" sz="2000" b="1" dirty="0" smtClean="0">
                <a:solidFill>
                  <a:schemeClr val="bg1"/>
                </a:solidFill>
              </a:rPr>
              <a:t> – снежки</a:t>
            </a:r>
          </a:p>
          <a:p>
            <a:r>
              <a:rPr lang="en-US" sz="2000" b="1" dirty="0" smtClean="0">
                <a:solidFill>
                  <a:schemeClr val="bg1"/>
                </a:solidFill>
                <a:hlinkClick r:id="rId7"/>
              </a:rPr>
              <a:t>https://fotki.yandex.ru/users/elena-soloveika/album/388988/</a:t>
            </a:r>
            <a:r>
              <a:rPr lang="ru-RU" sz="2000" b="1" dirty="0" smtClean="0">
                <a:solidFill>
                  <a:schemeClr val="bg1"/>
                </a:solidFill>
              </a:rPr>
              <a:t> - сугробы</a:t>
            </a:r>
          </a:p>
          <a:p>
            <a:r>
              <a:rPr lang="en-US" sz="2000" b="1" dirty="0" smtClean="0">
                <a:solidFill>
                  <a:schemeClr val="bg1"/>
                </a:solidFill>
                <a:hlinkClick r:id="rId8"/>
              </a:rPr>
              <a:t>http://galerey-room.ru/?p=10703</a:t>
            </a:r>
            <a:r>
              <a:rPr lang="ru-RU" sz="2000" b="1" dirty="0" smtClean="0">
                <a:solidFill>
                  <a:schemeClr val="bg1"/>
                </a:solidFill>
              </a:rPr>
              <a:t> – снеговик</a:t>
            </a:r>
          </a:p>
          <a:p>
            <a:r>
              <a:rPr lang="en-US" sz="2000" b="1" dirty="0" smtClean="0">
                <a:solidFill>
                  <a:schemeClr val="bg1"/>
                </a:solidFill>
                <a:hlinkClick r:id="rId9"/>
              </a:rPr>
              <a:t>http://noise.podst.ru/?userTag=%D1%81%D0%BC%D0%B5%D1%85</a:t>
            </a:r>
            <a:r>
              <a:rPr lang="ru-RU" sz="2000" b="1" dirty="0" smtClean="0">
                <a:solidFill>
                  <a:schemeClr val="bg1"/>
                </a:solidFill>
              </a:rPr>
              <a:t> – смех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26732" y="3230940"/>
            <a:ext cx="554106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Молодец!</a:t>
            </a:r>
            <a:endParaRPr lang="ru-RU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 loop="1"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1390750_large_0_920bb_7ec68fed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908"/>
            <a:ext cx="9144000" cy="68759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52400"/>
            <a:ext cx="9144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Дорогой друг!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Зимние развлечения продолжаются!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Сегодня предлагаю кидать снежки в мишень.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Вспомни написание парных согласных к середине слова. Убери слово с ошибкой, нажав на него.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Если выполнишь задание правильно,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то снежок попадёт в мишень.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Если допустишь ошибку,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то в тебя полетит большой снежок.</a:t>
            </a:r>
          </a:p>
          <a:p>
            <a:pPr algn="ctr"/>
            <a:endParaRPr lang="ru-RU" sz="2800" b="1" dirty="0" smtClean="0">
              <a:solidFill>
                <a:srgbClr val="000099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Перейти на другой слайд сможешь, нажав на        .</a:t>
            </a:r>
          </a:p>
          <a:p>
            <a:pPr algn="ctr"/>
            <a:endParaRPr lang="ru-RU" sz="2800" b="1" dirty="0" smtClean="0">
              <a:solidFill>
                <a:srgbClr val="000099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Желаю удачи!</a:t>
            </a:r>
          </a:p>
          <a:p>
            <a:endParaRPr lang="ru-RU" dirty="0"/>
          </a:p>
        </p:txBody>
      </p:sp>
      <p:pic>
        <p:nvPicPr>
          <p:cNvPr id="5" name="Рисунок 4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rcRect l="22535" t="50704" r="35211"/>
          <a:stretch>
            <a:fillRect/>
          </a:stretch>
        </p:blipFill>
        <p:spPr>
          <a:xfrm>
            <a:off x="7772400" y="4419600"/>
            <a:ext cx="506186" cy="472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2667000" y="838200"/>
            <a:ext cx="3810000" cy="4114800"/>
            <a:chOff x="1716796" y="381001"/>
            <a:chExt cx="3464804" cy="3698762"/>
          </a:xfrm>
        </p:grpSpPr>
        <p:pic>
          <p:nvPicPr>
            <p:cNvPr id="3" name="Рисунок 2" descr="055253_1385693573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16796" y="381001"/>
              <a:ext cx="3464804" cy="3698762"/>
            </a:xfrm>
            <a:prstGeom prst="rect">
              <a:avLst/>
            </a:prstGeom>
          </p:spPr>
        </p:pic>
        <p:pic>
          <p:nvPicPr>
            <p:cNvPr id="2" name="Рисунок 1" descr="w128h12813398723331339872316targetgreen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13499" y="872231"/>
              <a:ext cx="838200" cy="838200"/>
            </a:xfrm>
            <a:prstGeom prst="rect">
              <a:avLst/>
            </a:prstGeom>
          </p:spPr>
        </p:pic>
      </p:grpSp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9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31" name="Группа 30"/>
          <p:cNvGrpSpPr/>
          <p:nvPr/>
        </p:nvGrpSpPr>
        <p:grpSpPr>
          <a:xfrm>
            <a:off x="0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533400" y="228600"/>
              <a:ext cx="240745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незабутка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495924" y="7620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447676" y="228600"/>
              <a:ext cx="248568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незабудка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взрыв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8200" y="304800"/>
            <a:ext cx="762000" cy="762000"/>
          </a:xfrm>
          <a:prstGeom prst="rect">
            <a:avLst/>
          </a:prstGeom>
        </p:spPr>
      </p:pic>
      <p:pic>
        <p:nvPicPr>
          <p:cNvPr id="27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4648200" y="3733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0875 -0.6273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94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70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2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02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2667000" y="838200"/>
            <a:ext cx="3810000" cy="4114800"/>
            <a:chOff x="1716796" y="381001"/>
            <a:chExt cx="3464804" cy="3698762"/>
          </a:xfrm>
        </p:grpSpPr>
        <p:pic>
          <p:nvPicPr>
            <p:cNvPr id="3" name="Рисунок 2" descr="055253_1385693573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16796" y="381001"/>
              <a:ext cx="3464804" cy="3698762"/>
            </a:xfrm>
            <a:prstGeom prst="rect">
              <a:avLst/>
            </a:prstGeom>
          </p:spPr>
        </p:pic>
        <p:pic>
          <p:nvPicPr>
            <p:cNvPr id="2" name="Рисунок 1" descr="w128h12813398723331339872316targetgreen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13499" y="872231"/>
              <a:ext cx="838200" cy="838200"/>
            </a:xfrm>
            <a:prstGeom prst="rect">
              <a:avLst/>
            </a:prstGeom>
          </p:spPr>
        </p:pic>
      </p:grpSp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9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7" name="Группа 30"/>
          <p:cNvGrpSpPr/>
          <p:nvPr/>
        </p:nvGrpSpPr>
        <p:grpSpPr>
          <a:xfrm>
            <a:off x="0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160127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ложка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31"/>
          <p:cNvGrpSpPr/>
          <p:nvPr/>
        </p:nvGrpSpPr>
        <p:grpSpPr>
          <a:xfrm>
            <a:off x="5495924" y="7620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162082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лошка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взрыв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8200" y="304800"/>
            <a:ext cx="762000" cy="762000"/>
          </a:xfrm>
          <a:prstGeom prst="rect">
            <a:avLst/>
          </a:prstGeom>
        </p:spPr>
      </p:pic>
      <p:pic>
        <p:nvPicPr>
          <p:cNvPr id="27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/>
          <a:stretch>
            <a:fillRect/>
          </a:stretch>
        </p:blipFill>
        <p:spPr>
          <a:xfrm>
            <a:off x="4648200" y="3505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94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0875 -0.6273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44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2667000" y="838200"/>
            <a:ext cx="3810000" cy="4114800"/>
            <a:chOff x="1716796" y="381001"/>
            <a:chExt cx="3464804" cy="3698762"/>
          </a:xfrm>
        </p:grpSpPr>
        <p:pic>
          <p:nvPicPr>
            <p:cNvPr id="3" name="Рисунок 2" descr="055253_1385693573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16796" y="381001"/>
              <a:ext cx="3464804" cy="3698762"/>
            </a:xfrm>
            <a:prstGeom prst="rect">
              <a:avLst/>
            </a:prstGeom>
          </p:spPr>
        </p:pic>
        <p:pic>
          <p:nvPicPr>
            <p:cNvPr id="2" name="Рисунок 1" descr="w128h12813398723331339872316targetgreen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13499" y="872231"/>
              <a:ext cx="838200" cy="838200"/>
            </a:xfrm>
            <a:prstGeom prst="rect">
              <a:avLst/>
            </a:prstGeom>
          </p:spPr>
        </p:pic>
      </p:grpSp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9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7" name="Группа 30"/>
          <p:cNvGrpSpPr/>
          <p:nvPr/>
        </p:nvGrpSpPr>
        <p:grpSpPr>
          <a:xfrm>
            <a:off x="5495924" y="7620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19704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жидкий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31"/>
          <p:cNvGrpSpPr/>
          <p:nvPr/>
        </p:nvGrpSpPr>
        <p:grpSpPr>
          <a:xfrm>
            <a:off x="0" y="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187262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житкий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взрыв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8200" y="304800"/>
            <a:ext cx="762000" cy="762000"/>
          </a:xfrm>
          <a:prstGeom prst="rect">
            <a:avLst/>
          </a:prstGeom>
        </p:spPr>
      </p:pic>
      <p:pic>
        <p:nvPicPr>
          <p:cNvPr id="27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94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0875 -0.6273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44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2667000" y="838200"/>
            <a:ext cx="3810000" cy="4114800"/>
            <a:chOff x="1716796" y="381001"/>
            <a:chExt cx="3464804" cy="3698762"/>
          </a:xfrm>
        </p:grpSpPr>
        <p:pic>
          <p:nvPicPr>
            <p:cNvPr id="3" name="Рисунок 2" descr="055253_1385693573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16796" y="381001"/>
              <a:ext cx="3464804" cy="3698762"/>
            </a:xfrm>
            <a:prstGeom prst="rect">
              <a:avLst/>
            </a:prstGeom>
          </p:spPr>
        </p:pic>
        <p:pic>
          <p:nvPicPr>
            <p:cNvPr id="2" name="Рисунок 1" descr="w128h12813398723331339872316targetgreen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13499" y="872231"/>
              <a:ext cx="838200" cy="838200"/>
            </a:xfrm>
            <a:prstGeom prst="rect">
              <a:avLst/>
            </a:prstGeom>
          </p:spPr>
        </p:pic>
      </p:grpSp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9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7" name="Группа 30"/>
          <p:cNvGrpSpPr/>
          <p:nvPr/>
        </p:nvGrpSpPr>
        <p:grpSpPr>
          <a:xfrm>
            <a:off x="0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22057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пирожки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31"/>
          <p:cNvGrpSpPr/>
          <p:nvPr/>
        </p:nvGrpSpPr>
        <p:grpSpPr>
          <a:xfrm>
            <a:off x="5495924" y="7620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222528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пирошки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взрыв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8200" y="304800"/>
            <a:ext cx="762000" cy="762000"/>
          </a:xfrm>
          <a:prstGeom prst="rect">
            <a:avLst/>
          </a:prstGeom>
        </p:spPr>
      </p:pic>
      <p:pic>
        <p:nvPicPr>
          <p:cNvPr id="27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94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0875 -0.6273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44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2667000" y="838200"/>
            <a:ext cx="3810000" cy="4114800"/>
            <a:chOff x="1716796" y="381001"/>
            <a:chExt cx="3464804" cy="3698762"/>
          </a:xfrm>
        </p:grpSpPr>
        <p:pic>
          <p:nvPicPr>
            <p:cNvPr id="3" name="Рисунок 2" descr="055253_1385693573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16796" y="381001"/>
              <a:ext cx="3464804" cy="3698762"/>
            </a:xfrm>
            <a:prstGeom prst="rect">
              <a:avLst/>
            </a:prstGeom>
          </p:spPr>
        </p:pic>
        <p:pic>
          <p:nvPicPr>
            <p:cNvPr id="2" name="Рисунок 1" descr="w128h12813398723331339872316targetgreen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13499" y="872231"/>
              <a:ext cx="838200" cy="838200"/>
            </a:xfrm>
            <a:prstGeom prst="rect">
              <a:avLst/>
            </a:prstGeom>
          </p:spPr>
        </p:pic>
      </p:grpSp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9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10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11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7" name="Группа 30"/>
          <p:cNvGrpSpPr/>
          <p:nvPr/>
        </p:nvGrpSpPr>
        <p:grpSpPr>
          <a:xfrm>
            <a:off x="5495924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22314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ромашка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31"/>
          <p:cNvGrpSpPr/>
          <p:nvPr/>
        </p:nvGrpSpPr>
        <p:grpSpPr>
          <a:xfrm>
            <a:off x="76200" y="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10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22459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ромажка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4" name="взрыв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48200" y="304800"/>
            <a:ext cx="762000" cy="762000"/>
          </a:xfrm>
          <a:prstGeom prst="rect">
            <a:avLst/>
          </a:prstGeom>
        </p:spPr>
      </p:pic>
      <p:pic>
        <p:nvPicPr>
          <p:cNvPr id="27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16378E-8 C 0.06615 -0.02012 0.13264 -0.03932 0.17379 -0.00416 C 0.21476 0.03077 0.25156 0.09623 0.24531 0.21212 C 0.23889 0.32755 0.16007 0.62572 0.13663 0.6891 C 0.11354 0.75318 0.11007 0.67199 0.10608 0.59264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33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94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0875 -0.6273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44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7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7" name="Группа 30"/>
          <p:cNvGrpSpPr/>
          <p:nvPr/>
        </p:nvGrpSpPr>
        <p:grpSpPr>
          <a:xfrm>
            <a:off x="0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21353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лепёшка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31"/>
          <p:cNvGrpSpPr/>
          <p:nvPr/>
        </p:nvGrpSpPr>
        <p:grpSpPr>
          <a:xfrm>
            <a:off x="5495924" y="7620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21150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лепёжка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синич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snegov7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43000" y="914400"/>
            <a:ext cx="5712463" cy="4495800"/>
          </a:xfrm>
          <a:prstGeom prst="rect">
            <a:avLst/>
          </a:prstGeom>
        </p:spPr>
      </p:pic>
      <p:pic>
        <p:nvPicPr>
          <p:cNvPr id="27" name="Рисунок 26" descr="nota12.png"/>
          <p:cNvPicPr>
            <a:picLocks noChangeAspect="1"/>
          </p:cNvPicPr>
          <p:nvPr/>
        </p:nvPicPr>
        <p:blipFill>
          <a:blip r:embed="rId13"/>
          <a:srcRect l="86681" t="33423" r="1823" b="54459"/>
          <a:stretch>
            <a:fillRect/>
          </a:stretch>
        </p:blipFill>
        <p:spPr>
          <a:xfrm>
            <a:off x="2743200" y="1818600"/>
            <a:ext cx="904350" cy="848400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62600" y="1676400"/>
            <a:ext cx="685800" cy="685800"/>
          </a:xfrm>
          <a:prstGeom prst="rect">
            <a:avLst/>
          </a:prstGeom>
        </p:spPr>
      </p:pic>
      <p:pic>
        <p:nvPicPr>
          <p:cNvPr id="30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3567E-6 C 0.0684 -0.00971 0.1375 -0.01919 0.1842 0.01504 C 0.22917 0.04928 0.27222 0.10988 0.27326 0.21004 C 0.27292 0.30928 0.20799 0.55772 0.18629 0.60977 C 0.16615 0.66436 0.1566 0.59172 0.14809 0.52395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29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02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84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12083 -0.582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345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0_b7a54_5210a01e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5960"/>
            <a:ext cx="1600200" cy="1216152"/>
          </a:xfrm>
          <a:prstGeom prst="rect">
            <a:avLst/>
          </a:prstGeom>
        </p:spPr>
      </p:pic>
      <p:pic>
        <p:nvPicPr>
          <p:cNvPr id="16" name="Рисунок 15" descr="0_106535_8044bfd7_S.png"/>
          <p:cNvPicPr>
            <a:picLocks noChangeAspect="1"/>
          </p:cNvPicPr>
          <p:nvPr/>
        </p:nvPicPr>
        <p:blipFill>
          <a:blip r:embed="rId5"/>
          <a:srcRect r="18070"/>
          <a:stretch>
            <a:fillRect/>
          </a:stretch>
        </p:blipFill>
        <p:spPr>
          <a:xfrm>
            <a:off x="5343517" y="1828800"/>
            <a:ext cx="3800483" cy="1216152"/>
          </a:xfrm>
          <a:prstGeom prst="rect">
            <a:avLst/>
          </a:prstGeom>
        </p:spPr>
      </p:pic>
      <p:pic>
        <p:nvPicPr>
          <p:cNvPr id="6" name="Рисунок 5" descr="0_959a7_f17eea4c_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57400"/>
            <a:ext cx="9144000" cy="4038600"/>
          </a:xfrm>
          <a:prstGeom prst="rect">
            <a:avLst/>
          </a:prstGeom>
        </p:spPr>
      </p:pic>
      <p:pic>
        <p:nvPicPr>
          <p:cNvPr id="5" name="Рисунок 4" descr="0_959a6_5231c351_L.png"/>
          <p:cNvPicPr>
            <a:picLocks noChangeAspect="1"/>
          </p:cNvPicPr>
          <p:nvPr/>
        </p:nvPicPr>
        <p:blipFill>
          <a:blip r:embed="rId7"/>
          <a:srcRect t="8333" b="8333"/>
          <a:stretch>
            <a:fillRect/>
          </a:stretch>
        </p:blipFill>
        <p:spPr>
          <a:xfrm>
            <a:off x="4191000" y="5791200"/>
            <a:ext cx="4953000" cy="1175657"/>
          </a:xfrm>
          <a:prstGeom prst="rect">
            <a:avLst/>
          </a:prstGeom>
        </p:spPr>
      </p:pic>
      <p:pic>
        <p:nvPicPr>
          <p:cNvPr id="9" name="Рисунок 8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1143000" y="5976047"/>
            <a:ext cx="3505200" cy="881953"/>
          </a:xfrm>
          <a:prstGeom prst="rect">
            <a:avLst/>
          </a:prstGeom>
        </p:spPr>
      </p:pic>
      <p:pic>
        <p:nvPicPr>
          <p:cNvPr id="10" name="Рисунок 9" descr="0_959ab_e78d77c8_L.png"/>
          <p:cNvPicPr>
            <a:picLocks noChangeAspect="1"/>
          </p:cNvPicPr>
          <p:nvPr/>
        </p:nvPicPr>
        <p:blipFill>
          <a:blip r:embed="rId8"/>
          <a:srcRect t="15121" b="19355"/>
          <a:stretch>
            <a:fillRect/>
          </a:stretch>
        </p:blipFill>
        <p:spPr>
          <a:xfrm>
            <a:off x="-152400" y="2590800"/>
            <a:ext cx="3505200" cy="881953"/>
          </a:xfrm>
          <a:prstGeom prst="rect">
            <a:avLst/>
          </a:prstGeom>
        </p:spPr>
      </p:pic>
      <p:pic>
        <p:nvPicPr>
          <p:cNvPr id="19" name="Рисунок 18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 flipH="1">
            <a:off x="7701280" y="2590800"/>
            <a:ext cx="1442720" cy="990600"/>
          </a:xfrm>
          <a:prstGeom prst="rect">
            <a:avLst/>
          </a:prstGeom>
        </p:spPr>
      </p:pic>
      <p:pic>
        <p:nvPicPr>
          <p:cNvPr id="20" name="Рисунок 19" descr="0_b7a4f_b1b71cea_S.png"/>
          <p:cNvPicPr>
            <a:picLocks noChangeAspect="1"/>
          </p:cNvPicPr>
          <p:nvPr/>
        </p:nvPicPr>
        <p:blipFill>
          <a:blip r:embed="rId9"/>
          <a:srcRect l="15444" t="20321" r="16602" b="18716"/>
          <a:stretch>
            <a:fillRect/>
          </a:stretch>
        </p:blipFill>
        <p:spPr>
          <a:xfrm>
            <a:off x="0" y="6141098"/>
            <a:ext cx="1752600" cy="716901"/>
          </a:xfrm>
          <a:prstGeom prst="rect">
            <a:avLst/>
          </a:prstGeom>
        </p:spPr>
      </p:pic>
      <p:pic>
        <p:nvPicPr>
          <p:cNvPr id="23" name="Рисунок 22" descr="0_114700_6454635_S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rcRect l="22535" t="50704" r="35211"/>
          <a:stretch>
            <a:fillRect/>
          </a:stretch>
        </p:blipFill>
        <p:spPr>
          <a:xfrm>
            <a:off x="8409214" y="6172200"/>
            <a:ext cx="734786" cy="685800"/>
          </a:xfrm>
          <a:prstGeom prst="rect">
            <a:avLst/>
          </a:prstGeom>
        </p:spPr>
      </p:pic>
      <p:grpSp>
        <p:nvGrpSpPr>
          <p:cNvPr id="2" name="Группа 30"/>
          <p:cNvGrpSpPr/>
          <p:nvPr/>
        </p:nvGrpSpPr>
        <p:grpSpPr>
          <a:xfrm>
            <a:off x="5572124" y="0"/>
            <a:ext cx="3571876" cy="1066800"/>
            <a:chOff x="0" y="0"/>
            <a:chExt cx="3571876" cy="1066800"/>
          </a:xfrm>
        </p:grpSpPr>
        <p:pic>
          <p:nvPicPr>
            <p:cNvPr id="29" name="Рисунок 28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38200" y="228600"/>
              <a:ext cx="171713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лёгкий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31"/>
          <p:cNvGrpSpPr/>
          <p:nvPr/>
        </p:nvGrpSpPr>
        <p:grpSpPr>
          <a:xfrm>
            <a:off x="228600" y="0"/>
            <a:ext cx="3571876" cy="1066800"/>
            <a:chOff x="0" y="0"/>
            <a:chExt cx="3571876" cy="1066800"/>
          </a:xfrm>
        </p:grpSpPr>
        <p:pic>
          <p:nvPicPr>
            <p:cNvPr id="33" name="Рисунок 32" descr="0_959ab_e78d77c8_L.png"/>
            <p:cNvPicPr>
              <a:picLocks noChangeAspect="1"/>
            </p:cNvPicPr>
            <p:nvPr/>
          </p:nvPicPr>
          <p:blipFill>
            <a:blip r:embed="rId8"/>
            <a:srcRect t="11111" b="11111"/>
            <a:stretch>
              <a:fillRect/>
            </a:stretch>
          </p:blipFill>
          <p:spPr>
            <a:xfrm>
              <a:off x="0" y="0"/>
              <a:ext cx="3571876" cy="10668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38200" y="228600"/>
              <a:ext cx="17676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err="1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лёхкий</a:t>
              </a:r>
              <a:endPara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8" name="синич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6" name="Рисунок 25" descr="snegov7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43000" y="914400"/>
            <a:ext cx="5712463" cy="4495800"/>
          </a:xfrm>
          <a:prstGeom prst="rect">
            <a:avLst/>
          </a:prstGeom>
        </p:spPr>
      </p:pic>
      <p:pic>
        <p:nvPicPr>
          <p:cNvPr id="27" name="Рисунок 26" descr="nota12.png"/>
          <p:cNvPicPr>
            <a:picLocks noChangeAspect="1"/>
          </p:cNvPicPr>
          <p:nvPr/>
        </p:nvPicPr>
        <p:blipFill>
          <a:blip r:embed="rId13"/>
          <a:srcRect l="86681" t="33423" r="1823" b="54459"/>
          <a:stretch>
            <a:fillRect/>
          </a:stretch>
        </p:blipFill>
        <p:spPr>
          <a:xfrm>
            <a:off x="2743200" y="1818600"/>
            <a:ext cx="904350" cy="848400"/>
          </a:xfrm>
          <a:prstGeom prst="rect">
            <a:avLst/>
          </a:prstGeom>
        </p:spPr>
      </p:pic>
      <p:pic>
        <p:nvPicPr>
          <p:cNvPr id="22" name="Рисунок 21" descr="0_b7a2f_824d2dd4_S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10000" y="5562600"/>
            <a:ext cx="1295400" cy="1295400"/>
          </a:xfrm>
          <a:prstGeom prst="rect">
            <a:avLst/>
          </a:prstGeom>
        </p:spPr>
      </p:pic>
      <p:pic>
        <p:nvPicPr>
          <p:cNvPr id="24" name="Рисунок 23" descr="0_b7a28_29eda673_S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62600" y="1676400"/>
            <a:ext cx="685800" cy="685800"/>
          </a:xfrm>
          <a:prstGeom prst="rect">
            <a:avLst/>
          </a:prstGeom>
        </p:spPr>
      </p:pic>
      <p:pic>
        <p:nvPicPr>
          <p:cNvPr id="30" name="дети смеются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02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3567E-6 C 0.0684 -0.00971 0.1375 -0.01919 0.1842 0.01504 C 0.22917 0.04928 0.27222 0.10988 0.27326 0.21004 C 0.27292 0.30928 0.20799 0.55772 0.18629 0.60977 C 0.16615 0.66436 0.1566 0.59172 0.14809 0.52395 " pathEditMode="relative" rAng="1177676" ptsTypes="aaaaA">
                                      <p:cBhvr>
                                        <p:cTn id="1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29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702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202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845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6607E-6 L -0.12083 -0.582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345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169</Words>
  <PresentationFormat>Экран (4:3)</PresentationFormat>
  <Paragraphs>55</Paragraphs>
  <Slides>18</Slides>
  <Notes>0</Notes>
  <HiddenSlides>0</HiddenSlides>
  <MMClips>30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2015-01-06T16:43:07Z</dcterms:created>
  <dcterms:modified xsi:type="dcterms:W3CDTF">2015-01-07T13:51:12Z</dcterms:modified>
</cp:coreProperties>
</file>