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9" r:id="rId2"/>
    <p:sldId id="260" r:id="rId3"/>
    <p:sldId id="261" r:id="rId4"/>
    <p:sldId id="269" r:id="rId5"/>
    <p:sldId id="270" r:id="rId6"/>
    <p:sldId id="263" r:id="rId7"/>
    <p:sldId id="271" r:id="rId8"/>
    <p:sldId id="268" r:id="rId9"/>
    <p:sldId id="277" r:id="rId10"/>
    <p:sldId id="264" r:id="rId11"/>
    <p:sldId id="266" r:id="rId12"/>
    <p:sldId id="267" r:id="rId13"/>
    <p:sldId id="273" r:id="rId14"/>
    <p:sldId id="280" r:id="rId15"/>
    <p:sldId id="265" r:id="rId16"/>
    <p:sldId id="279" r:id="rId17"/>
    <p:sldId id="276" r:id="rId18"/>
    <p:sldId id="282" r:id="rId19"/>
    <p:sldId id="275" r:id="rId20"/>
    <p:sldId id="274" r:id="rId21"/>
    <p:sldId id="278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00"/>
    <a:srgbClr val="FF00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304" autoAdjust="0"/>
  </p:normalViewPr>
  <p:slideViewPr>
    <p:cSldViewPr>
      <p:cViewPr varScale="1">
        <p:scale>
          <a:sx n="61" d="100"/>
          <a:sy n="61" d="100"/>
        </p:scale>
        <p:origin x="-7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6A873-CDF5-4DFE-B296-81E8C0958517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CE607-3252-408C-8DAF-642B43327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CE607-3252-408C-8DAF-642B4332740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D2693-5776-4D72-A614-32ACC69E9B99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45436-5947-440D-B831-1E999FFA3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2;&#1086;&#1080;%20&#1076;&#1086;&#1082;&#1091;&#1084;&#1077;&#1085;&#1090;&#1099;\&#1076;&#1083;&#1103;%20&#1089;&#1072;&#1081;&#1090;&#1072;\Shirokikh%20IG_vneklassnoe%20meroprijatie_Dochki-materi_3\&#1064;&#1080;&#1088;&#1086;&#1082;&#1080;&#1093;%20&#1048;.&#1043;.%20&#1044;&#1086;&#1095;&#1082;&#1080;-&#1084;&#1072;&#1090;&#1077;&#1088;&#1080;%20(&#1082;&#1086;&#1085;&#1082;&#1091;&#1088;&#1089;&#1085;&#1072;&#1103;%20&#1087;&#1088;&#1086;&#1075;&#1088;&#1072;&#1084;&#1084;&#1072;)\kapel_solo.mp3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22700701_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Times New Roman" pitchFamily="18" charset="0"/>
              </a:rPr>
              <a:t>Дочки-матери</a:t>
            </a:r>
            <a:endParaRPr lang="ru-RU" sz="96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5042118"/>
            <a:ext cx="49904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3"/>
                </a:solidFill>
              </a:rPr>
              <a:t>Широких Ирина Геннадиевна </a:t>
            </a:r>
          </a:p>
          <a:p>
            <a:r>
              <a:rPr lang="ru-RU" sz="2800" dirty="0" smtClean="0">
                <a:solidFill>
                  <a:schemeClr val="accent3"/>
                </a:solidFill>
              </a:rPr>
              <a:t>учитель начальных классов</a:t>
            </a:r>
          </a:p>
          <a:p>
            <a:r>
              <a:rPr lang="ru-RU" sz="2800" dirty="0" smtClean="0">
                <a:solidFill>
                  <a:schemeClr val="accent3"/>
                </a:solidFill>
              </a:rPr>
              <a:t>МАОУ «Медико-биологический</a:t>
            </a:r>
          </a:p>
          <a:p>
            <a:r>
              <a:rPr lang="ru-RU" sz="2800" dirty="0" smtClean="0">
                <a:solidFill>
                  <a:schemeClr val="accent3"/>
                </a:solidFill>
              </a:rPr>
              <a:t>лицей» г.Саратова</a:t>
            </a:r>
            <a:endParaRPr lang="ru-RU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61ec_26ab87c1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4614866" cy="15716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6600"/>
                </a:solidFill>
              </a:rPr>
              <a:t>Знакомство</a:t>
            </a:r>
            <a:endParaRPr lang="ru-RU" sz="5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61ec_26ab87c1_L.jpg"/>
          <p:cNvPicPr>
            <a:picLocks noGrp="1" noChangeAspect="1"/>
          </p:cNvPicPr>
          <p:nvPr>
            <p:ph idx="1"/>
          </p:nvPr>
        </p:nvPicPr>
        <p:blipFill>
          <a:blip r:embed="rId2"/>
          <a:srcRect b="375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000496" cy="179704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FF"/>
                </a:solidFill>
              </a:rPr>
              <a:t>Знаю ли я свою маму?</a:t>
            </a:r>
            <a:endParaRPr lang="ru-RU" sz="5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0"/>
            <a:ext cx="5072066" cy="6858000"/>
          </a:xfrm>
          <a:solidFill>
            <a:srgbClr val="FF99FF"/>
          </a:solidFill>
        </p:spPr>
        <p:txBody>
          <a:bodyPr>
            <a:normAutofit fontScale="90000"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Телеграмма.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Как бриллианты чистейшей воды,</a:t>
            </a:r>
            <a:br>
              <a:rPr lang="ru-RU" sz="2800" dirty="0" smtClean="0"/>
            </a:br>
            <a:r>
              <a:rPr lang="ru-RU" sz="2800" dirty="0" smtClean="0"/>
              <a:t>Души у женщин всегда молоды.</a:t>
            </a:r>
            <a:br>
              <a:rPr lang="ru-RU" sz="2800" dirty="0" smtClean="0"/>
            </a:br>
            <a:r>
              <a:rPr lang="ru-RU" sz="2800" dirty="0" smtClean="0"/>
              <a:t>Дочери Евы красою своею</a:t>
            </a:r>
            <a:br>
              <a:rPr lang="ru-RU" sz="2800" dirty="0" smtClean="0"/>
            </a:br>
            <a:r>
              <a:rPr lang="ru-RU" sz="2800" dirty="0" smtClean="0"/>
              <a:t>Даже холодное сердце согреют.</a:t>
            </a:r>
            <a:br>
              <a:rPr lang="ru-RU" sz="2800" dirty="0" smtClean="0"/>
            </a:br>
            <a:r>
              <a:rPr lang="ru-RU" sz="2800" dirty="0" smtClean="0"/>
              <a:t>Женщины ласку, любовь, утешенье </a:t>
            </a:r>
            <a:br>
              <a:rPr lang="ru-RU" sz="2800" dirty="0" smtClean="0"/>
            </a:br>
            <a:r>
              <a:rPr lang="ru-RU" sz="2800" dirty="0" smtClean="0"/>
              <a:t>Дарят мужчинам со дня сотворенья.</a:t>
            </a:r>
            <a:br>
              <a:rPr lang="ru-RU" sz="2800" dirty="0" smtClean="0"/>
            </a:br>
            <a:r>
              <a:rPr lang="ru-RU" sz="2800" dirty="0" smtClean="0"/>
              <a:t>Руки их добрые всем помогают –</a:t>
            </a:r>
            <a:br>
              <a:rPr lang="ru-RU" sz="2800" dirty="0" smtClean="0"/>
            </a:br>
            <a:r>
              <a:rPr lang="ru-RU" sz="2800" dirty="0" smtClean="0"/>
              <a:t>Моют и гладят, готовят, стирают…</a:t>
            </a:r>
            <a:br>
              <a:rPr lang="ru-RU" sz="2800" dirty="0" smtClean="0"/>
            </a:br>
            <a:r>
              <a:rPr lang="ru-RU" sz="2800" dirty="0" smtClean="0"/>
              <a:t>Плохо мужчинам без женщин,    </a:t>
            </a:r>
            <a:br>
              <a:rPr lang="ru-RU" sz="2800" dirty="0" smtClean="0"/>
            </a:br>
            <a:r>
              <a:rPr lang="ru-RU" sz="2800" dirty="0" smtClean="0"/>
              <a:t> на свете,</a:t>
            </a:r>
            <a:br>
              <a:rPr lang="ru-RU" sz="2800" dirty="0" smtClean="0"/>
            </a:br>
            <a:r>
              <a:rPr lang="ru-RU" sz="2800" dirty="0" smtClean="0"/>
              <a:t>Это поймут даже малые дети.</a:t>
            </a:r>
            <a:br>
              <a:rPr lang="ru-RU" sz="2800" dirty="0" smtClean="0"/>
            </a:br>
            <a:r>
              <a:rPr lang="ru-RU" sz="2800" dirty="0" smtClean="0"/>
              <a:t>В праздник мужчины цветы подарите, </a:t>
            </a:r>
            <a:br>
              <a:rPr lang="ru-RU" sz="2800" dirty="0" smtClean="0"/>
            </a:br>
            <a:r>
              <a:rPr lang="ru-RU" sz="2800" dirty="0" smtClean="0"/>
              <a:t>Радостью, счастьем их жизнь озарите!</a:t>
            </a:r>
            <a:br>
              <a:rPr lang="ru-RU" sz="2800" dirty="0" smtClean="0"/>
            </a:br>
            <a:r>
              <a:rPr lang="ru-RU" sz="2800" dirty="0" smtClean="0"/>
              <a:t>                    Папы учащихся 3 класса.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1222700602_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4071934" cy="4143404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3740058.jpg"/>
          <p:cNvPicPr>
            <a:picLocks noGrp="1" noChangeAspect="1"/>
          </p:cNvPicPr>
          <p:nvPr>
            <p:ph idx="1"/>
          </p:nvPr>
        </p:nvPicPr>
        <p:blipFill>
          <a:blip r:embed="rId2"/>
          <a:srcRect b="512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4143372" cy="201135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6600"/>
                </a:solidFill>
              </a:rPr>
              <a:t>Уроки этикета</a:t>
            </a:r>
            <a:endParaRPr lang="ru-RU" sz="5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3740058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40000" contrast="-70000"/>
          </a:blip>
          <a:srcRect b="512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Цветочный этикет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en-US" sz="3600" b="1" dirty="0" smtClean="0">
                <a:solidFill>
                  <a:srgbClr val="7030A0"/>
                </a:solidFill>
              </a:rPr>
              <a:t/>
            </a:r>
            <a:br>
              <a:rPr lang="en-US" sz="36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Как должен выглядеть подарочный букет?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Вы пришли в гости с букетом, ваши действия?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Сколько цветков должно быть в букете?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Как правильно держать букет?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Что ты должен сделать, получив в подарок букет?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Какие цветы лучше дарить мужчине, а какие женщине?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Можно ли вместо букета дарить комнатный цветок?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Как правильно подарить цветы маме?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Почему, даря цветы маме, надо глядеть в глаза и говорить тихим голосом? </a:t>
            </a:r>
            <a:r>
              <a:rPr lang="en-US" sz="2800" b="1" dirty="0" smtClean="0">
                <a:solidFill>
                  <a:srgbClr val="7030A0"/>
                </a:solidFill>
              </a:rPr>
              <a:t/>
            </a:r>
            <a:br>
              <a:rPr lang="en-US" sz="2800" b="1" dirty="0" smtClean="0">
                <a:solidFill>
                  <a:srgbClr val="7030A0"/>
                </a:solidFill>
              </a:rPr>
            </a:b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61ec_26ab87c1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5000636"/>
            <a:ext cx="4000528" cy="157163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FF"/>
                </a:solidFill>
              </a:rPr>
              <a:t>Приглашаем в сказку</a:t>
            </a:r>
            <a:endParaRPr lang="ru-RU" sz="5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61ec_26ab87c1_L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4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143932" cy="4786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Всезнайка и его ненавистники.</a:t>
            </a:r>
            <a:b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Дождливый король. </a:t>
            </a:r>
            <a:b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Старый халат царя.</a:t>
            </a:r>
            <a:b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Посёлок неумех.</a:t>
            </a:r>
            <a:b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Железный замок.</a:t>
            </a:r>
            <a:b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Зелёная </a:t>
            </a:r>
            <a:r>
              <a:rPr lang="ru-RU" sz="3600" b="1" dirty="0" err="1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Кепочка</a:t>
            </a:r>
            <a:r>
              <a:rPr lang="ru-RU" sz="3600" b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. </a:t>
            </a:r>
            <a:endParaRPr lang="ru-RU" sz="3600" b="1" dirty="0">
              <a:solidFill>
                <a:srgbClr val="7030A0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9743_529e137e_-1-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43248"/>
            <a:ext cx="8229600" cy="121444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6600"/>
                </a:solidFill>
              </a:rPr>
              <a:t>Музыкальный</a:t>
            </a:r>
            <a:endParaRPr lang="ru-RU" sz="5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9743_529e137e_-1-L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4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358082" cy="68580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Пусть бегут неуклюже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Пешеходы по лужам,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А вода - по асфальту рекой.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И неясно прохожим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В этот день непогожий,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Почему я весёлый такой.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Припев: Я играю на гармошке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                У прохожих на виду…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                К сожаленью, мамин  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                                       праздник                  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                Только раз в году.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3294_6cf9e1fc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FF"/>
                </a:solidFill>
              </a:rPr>
              <a:t>Мир увлечений</a:t>
            </a:r>
            <a:endParaRPr lang="ru-RU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9476779_e8eea488989509f7083dea072ddf611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85720" y="294658"/>
            <a:ext cx="8572560" cy="62686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00702"/>
            <a:ext cx="5486400" cy="64294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cs typeface="Times New Roman" pitchFamily="18" charset="0"/>
              </a:rPr>
              <a:t>И красавица весна.</a:t>
            </a:r>
            <a:endParaRPr lang="ru-RU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ENKL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0"/>
            <a:ext cx="750099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5500726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6600"/>
                </a:solidFill>
              </a:rPr>
              <a:t>Хозяюшки</a:t>
            </a:r>
            <a:endParaRPr lang="ru-RU" sz="5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aa06_d3f6624e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222700701_39.jpg"/>
          <p:cNvPicPr>
            <a:picLocks noChangeAspect="1"/>
          </p:cNvPicPr>
          <p:nvPr/>
        </p:nvPicPr>
        <p:blipFill>
          <a:blip r:embed="rId2">
            <a:lum bright="30000" contrast="-40000"/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Информационные ресурсы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Совместные праздники для школьников и родителей. Кол. авторов – 2-е изд. – М.: Глобус, 2007.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Праздничный календарь с музыкальным приложением (компакт-диск) – изд. – Волгоград: Учитель, 2008.</a:t>
            </a:r>
          </a:p>
          <a:p>
            <a:r>
              <a:rPr lang="ru-RU" u="sng" smtClean="0">
                <a:solidFill>
                  <a:srgbClr val="7030A0"/>
                </a:solidFill>
                <a:cs typeface="Times New Roman" pitchFamily="18" charset="0"/>
                <a:hlinkClick r:id="rId3"/>
              </a:rPr>
              <a:t>http</a:t>
            </a:r>
            <a:r>
              <a:rPr lang="ru-RU" u="sng" dirty="0" smtClean="0">
                <a:solidFill>
                  <a:srgbClr val="7030A0"/>
                </a:solidFill>
                <a:cs typeface="Times New Roman" pitchFamily="18" charset="0"/>
                <a:hlinkClick r:id="rId3"/>
              </a:rPr>
              <a:t>://images.yandex.ru/yandsearch</a:t>
            </a:r>
            <a:r>
              <a:rPr lang="ru-RU" dirty="0" smtClean="0">
                <a:solidFill>
                  <a:srgbClr val="7030A0"/>
                </a:solidFill>
                <a:cs typeface="Times New Roman" pitchFamily="18" charset="0"/>
              </a:rPr>
              <a:t> - картинки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7897328_1251106516_168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b="3781"/>
          <a:stretch>
            <a:fillRect/>
          </a:stretch>
        </p:blipFill>
        <p:spPr>
          <a:xfrm>
            <a:off x="214282" y="214290"/>
            <a:ext cx="8715436" cy="64294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857892"/>
            <a:ext cx="7358114" cy="64294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Звонкой, озорной капелью…</a:t>
            </a:r>
            <a:endParaRPr lang="ru-RU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90fc8088155c53e3cdbe6733bd8dea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928662" y="0"/>
            <a:ext cx="71438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6000768"/>
            <a:ext cx="7143800" cy="64294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dirty="0" smtClean="0">
                <a:solidFill>
                  <a:srgbClr val="FFFF00"/>
                </a:solidFill>
                <a:cs typeface="Times New Roman" pitchFamily="18" charset="0"/>
              </a:rPr>
              <a:t>Тёплым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cs typeface="Times New Roman" pitchFamily="18" charset="0"/>
              </a:rPr>
              <a:t> солнечным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rgbClr val="FFFF00"/>
                </a:solidFill>
                <a:cs typeface="Times New Roman" pitchFamily="18" charset="0"/>
              </a:rPr>
              <a:t> лучом…</a:t>
            </a:r>
            <a:endParaRPr lang="ru-RU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51c0441164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714349" y="142852"/>
            <a:ext cx="7715303" cy="65008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Всё поёт кругом …</a:t>
            </a:r>
            <a:endParaRPr lang="ru-RU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9d87013c05b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883" t="1429" r="2884" b="2857"/>
          <a:stretch>
            <a:fillRect/>
          </a:stretch>
        </p:blipFill>
        <p:spPr>
          <a:xfrm>
            <a:off x="357158" y="214290"/>
            <a:ext cx="8429684" cy="64294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00702"/>
            <a:ext cx="5486400" cy="8572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Лучик счастья и надежды.</a:t>
            </a:r>
            <a:endParaRPr lang="ru-RU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ымянный.bmp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071538" y="0"/>
            <a:ext cx="6929486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endParaRPr lang="ru-RU" sz="5400" dirty="0">
              <a:solidFill>
                <a:srgbClr val="FF00FF"/>
              </a:solidFill>
            </a:endParaRPr>
          </a:p>
        </p:txBody>
      </p:sp>
      <p:pic>
        <p:nvPicPr>
          <p:cNvPr id="4" name="Содержимое 3" descr="0_161ec_26ab87c1_L.jpg"/>
          <p:cNvPicPr>
            <a:picLocks noGrp="1" noChangeAspect="1"/>
          </p:cNvPicPr>
          <p:nvPr>
            <p:ph idx="1"/>
          </p:nvPr>
        </p:nvPicPr>
        <p:blipFill>
          <a:blip r:embed="rId3"/>
          <a:srcRect l="1562" r="156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kapel_sol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5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684429_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Дочки-матери</Template>
  <TotalTime>421</TotalTime>
  <Words>110</Words>
  <Application>Microsoft Office PowerPoint</Application>
  <PresentationFormat>Экран (4:3)</PresentationFormat>
  <Paragraphs>26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Дочки-матери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Знакомство</vt:lpstr>
      <vt:lpstr>Знаю ли я свою маму?</vt:lpstr>
      <vt:lpstr>     Телеграмма. Как бриллианты чистейшей воды, Души у женщин всегда молоды. Дочери Евы красою своею Даже холодное сердце согреют. Женщины ласку, любовь, утешенье  Дарят мужчинам со дня сотворенья. Руки их добрые всем помогают – Моют и гладят, готовят, стирают… Плохо мужчинам без женщин,      на свете, Это поймут даже малые дети. В праздник мужчины цветы подарите,  Радостью, счастьем их жизнь озарите!                     Папы учащихся 3 класса.      </vt:lpstr>
      <vt:lpstr>Уроки этикета</vt:lpstr>
      <vt:lpstr>Цветочный этикет   Как должен выглядеть подарочный букет?  Вы пришли в гости с букетом, ваши действия?  Сколько цветков должно быть в букете?   Как правильно держать букет?   Что ты должен сделать, получив в подарок букет?  Какие цветы лучше дарить мужчине, а какие женщине?  Можно ли вместо букета дарить комнатный цветок?   Как правильно подарить цветы маме?   Почему, даря цветы маме, надо глядеть в глаза и говорить тихим голосом?  </vt:lpstr>
      <vt:lpstr>Приглашаем в сказку</vt:lpstr>
      <vt:lpstr>Всезнайка и его ненавистники. Дождливый король.  Старый халат царя. Посёлок неумех. Железный замок. Зелёная Кепочка. </vt:lpstr>
      <vt:lpstr>Музыкальный</vt:lpstr>
      <vt:lpstr>Пусть бегут неуклюже Пешеходы по лужам, А вода - по асфальту рекой. И неясно прохожим В этот день непогожий, Почему я весёлый такой.  Припев: Я играю на гармошке                  У прохожих на виду…                  К сожаленью, мамин                                            праздник                                     Только раз в году.</vt:lpstr>
      <vt:lpstr>Мир увлечений</vt:lpstr>
      <vt:lpstr>Хозяюшки</vt:lpstr>
      <vt:lpstr>Слайд 21</vt:lpstr>
      <vt:lpstr>Информационные ресурсы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в 3 классе.</dc:title>
  <dc:subject>Дочки-матери.</dc:subject>
  <dc:creator>Широких И.Г.</dc:creator>
  <cp:lastModifiedBy>user</cp:lastModifiedBy>
  <cp:revision>70</cp:revision>
  <dcterms:created xsi:type="dcterms:W3CDTF">2010-02-23T15:06:10Z</dcterms:created>
  <dcterms:modified xsi:type="dcterms:W3CDTF">2012-06-11T16:46:18Z</dcterms:modified>
</cp:coreProperties>
</file>