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2" r:id="rId3"/>
    <p:sldId id="258" r:id="rId4"/>
    <p:sldId id="286" r:id="rId5"/>
    <p:sldId id="287" r:id="rId6"/>
    <p:sldId id="288" r:id="rId7"/>
    <p:sldId id="289" r:id="rId8"/>
    <p:sldId id="274" r:id="rId9"/>
    <p:sldId id="275" r:id="rId10"/>
    <p:sldId id="276" r:id="rId11"/>
    <p:sldId id="277" r:id="rId12"/>
    <p:sldId id="278" r:id="rId13"/>
    <p:sldId id="279" r:id="rId14"/>
    <p:sldId id="272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50131-468F-4729-A6D8-520BF0FE6A7F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BD69-DB1B-4065-9A68-6CDF99CEC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BD69-DB1B-4065-9A68-6CDF99CEC8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BD69-DB1B-4065-9A68-6CDF99CEC83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BD69-DB1B-4065-9A68-6CDF99CEC8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BD69-DB1B-4065-9A68-6CDF99CEC8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BD69-DB1B-4065-9A68-6CDF99CEC8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BBD69-DB1B-4065-9A68-6CDF99CEC83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7245F5-DB4C-4523-BEC8-05B052E64C94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AF40DD-6A5C-4F3D-AB43-2433627E50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2219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по русскому языку по теме «Правописание глаголов»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УМК «Начальная школа ХХ1 века» 4 класс </a:t>
            </a:r>
          </a:p>
          <a:p>
            <a:pPr algn="ctr"/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/>
              <a:t>Ножками потопали,</a:t>
            </a:r>
          </a:p>
          <a:p>
            <a:pPr algn="ctr">
              <a:buNone/>
            </a:pPr>
            <a:r>
              <a:rPr lang="ru-RU" sz="4800" dirty="0"/>
              <a:t>Ручками похлопали</a:t>
            </a:r>
            <a:r>
              <a:rPr lang="ru-RU" dirty="0"/>
              <a:t>,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9" name="Picture 5" descr="a0551bd6c9fd83ce0823fabae07a1c8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33800"/>
            <a:ext cx="21812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/>
              <a:t>Покрутились, повертелись,</a:t>
            </a:r>
          </a:p>
          <a:p>
            <a:pPr algn="ctr">
              <a:buNone/>
            </a:pPr>
            <a:r>
              <a:rPr lang="ru-RU" sz="4800" dirty="0"/>
              <a:t>И за парты все уселись.</a:t>
            </a:r>
          </a:p>
        </p:txBody>
      </p:sp>
      <p:pic>
        <p:nvPicPr>
          <p:cNvPr id="7172" name="Picture 4" descr="lud38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357562"/>
            <a:ext cx="19431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/>
              <a:t>Глазки крепко закрываем,</a:t>
            </a:r>
          </a:p>
          <a:p>
            <a:pPr algn="ctr">
              <a:buNone/>
            </a:pPr>
            <a:r>
              <a:rPr lang="ru-RU" sz="4800" dirty="0"/>
              <a:t>Дружно до пяти считаем.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6" name="Picture 4" descr="glaz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929066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/>
              <a:t>Открываем, поморгаем</a:t>
            </a:r>
          </a:p>
          <a:p>
            <a:pPr algn="ctr">
              <a:buNone/>
            </a:pPr>
            <a:r>
              <a:rPr lang="ru-RU" sz="4800" dirty="0"/>
              <a:t>И работать </a:t>
            </a:r>
            <a:r>
              <a:rPr lang="ru-RU" sz="4800" dirty="0" smtClean="0"/>
              <a:t>продолжаем.</a:t>
            </a:r>
            <a:endParaRPr lang="ru-RU" sz="4800" dirty="0"/>
          </a:p>
        </p:txBody>
      </p:sp>
      <p:pic>
        <p:nvPicPr>
          <p:cNvPr id="9220" name="Picture 4" descr="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0"/>
            <a:ext cx="2163763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50122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      </a:t>
            </a:r>
            <a:r>
              <a:rPr lang="ru-RU" sz="3600" dirty="0" smtClean="0"/>
              <a:t>    </a:t>
            </a:r>
            <a:r>
              <a:rPr lang="ru-RU" sz="3600" b="1" i="1" dirty="0" smtClean="0"/>
              <a:t>    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  <a:endParaRPr lang="ru-RU" sz="3600" b="1" i="1" dirty="0" smtClean="0"/>
          </a:p>
        </p:txBody>
      </p:sp>
      <p:pic>
        <p:nvPicPr>
          <p:cNvPr id="4" name="Picture 2" descr="C:\Users\www\Desktop\f01f77384f272ed5ce848f7c8aea9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9144000" cy="6912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142984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водяной, я водяной.   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Никто не водится со мной.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 меня </a:t>
            </a:r>
            <a:r>
              <a:rPr lang="ru-RU" sz="6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водица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что с таким </a:t>
            </a:r>
            <a:r>
              <a:rPr lang="ru-RU" sz="6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водица</a:t>
            </a:r>
            <a:r>
              <a:rPr lang="ru-RU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          </a:t>
            </a:r>
            <a:endParaRPr lang="ru-RU" sz="3600" b="1" dirty="0" smtClean="0"/>
          </a:p>
        </p:txBody>
      </p:sp>
      <p:pic>
        <p:nvPicPr>
          <p:cNvPr id="1026" name="Picture 2" descr="C:\Users\1\Desktop\осень картинки\123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осень картинки\1723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150123"/>
            <a:ext cx="9787006" cy="7104827"/>
          </a:xfrm>
          <a:prstGeom prst="rect">
            <a:avLst/>
          </a:prstGeom>
          <a:noFill/>
        </p:spPr>
      </p:pic>
      <p:pic>
        <p:nvPicPr>
          <p:cNvPr id="1028" name="Picture 4" descr="C:\Users\1\Desktop\осень картинки\1968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9" name="Picture 5" descr="C:\Users\1\Desktop\осень картинки\olsh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77970" y="-357214"/>
            <a:ext cx="9907754" cy="7353327"/>
          </a:xfrm>
          <a:prstGeom prst="rect">
            <a:avLst/>
          </a:prstGeom>
          <a:noFill/>
        </p:spPr>
      </p:pic>
      <p:pic>
        <p:nvPicPr>
          <p:cNvPr id="1030" name="Picture 6" descr="C:\Users\1\Desktop\осень картинки\214227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28660" y="-228600"/>
            <a:ext cx="9877460" cy="7315200"/>
          </a:xfrm>
          <a:prstGeom prst="rect">
            <a:avLst/>
          </a:prstGeom>
          <a:noFill/>
        </p:spPr>
      </p:pic>
      <p:pic>
        <p:nvPicPr>
          <p:cNvPr id="1031" name="Picture 7" descr="C:\Users\1\Desktop\осень картинки\0000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57222" y="-414338"/>
            <a:ext cx="10001320" cy="76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err="1" smtClean="0"/>
              <a:t>Близи</a:t>
            </a:r>
            <a:r>
              <a:rPr lang="ru-RU" sz="4400" u="sng" dirty="0" err="1" smtClean="0"/>
              <a:t>т</a:t>
            </a:r>
            <a:r>
              <a:rPr lang="ru-RU" sz="4400" u="sng" dirty="0" smtClean="0"/>
              <a:t>..</a:t>
            </a:r>
            <a:r>
              <a:rPr lang="ru-RU" sz="4400" u="sng" dirty="0" err="1" smtClean="0"/>
              <a:t>ся</a:t>
            </a:r>
            <a:r>
              <a:rPr lang="ru-RU" sz="4400" dirty="0" smtClean="0"/>
              <a:t> </a:t>
            </a:r>
            <a:r>
              <a:rPr lang="ru-RU" sz="4400" dirty="0" smtClean="0"/>
              <a:t>ноябрь, холод </a:t>
            </a:r>
          </a:p>
          <a:p>
            <a:pPr>
              <a:buNone/>
            </a:pPr>
            <a:r>
              <a:rPr lang="ru-RU" sz="4400" dirty="0" smtClean="0"/>
              <a:t>                               и ненастье,</a:t>
            </a:r>
            <a:br>
              <a:rPr lang="ru-RU" sz="4400" dirty="0" smtClean="0"/>
            </a:br>
            <a:r>
              <a:rPr lang="ru-RU" sz="4400" dirty="0" smtClean="0"/>
              <a:t>(Н</a:t>
            </a:r>
            <a:r>
              <a:rPr lang="ru-RU" sz="4400" u="sng" dirty="0" smtClean="0"/>
              <a:t>е)х</a:t>
            </a:r>
            <a:r>
              <a:rPr lang="ru-RU" sz="4400" dirty="0" smtClean="0"/>
              <a:t>оче</a:t>
            </a:r>
            <a:r>
              <a:rPr lang="ru-RU" sz="4400" u="sng" dirty="0" smtClean="0"/>
              <a:t>т..</a:t>
            </a:r>
            <a:r>
              <a:rPr lang="ru-RU" sz="4400" u="sng" dirty="0" err="1" smtClean="0"/>
              <a:t>ся</a:t>
            </a:r>
            <a:r>
              <a:rPr lang="ru-RU" sz="4400" dirty="0" smtClean="0"/>
              <a:t> </a:t>
            </a:r>
            <a:r>
              <a:rPr lang="ru-RU" sz="4400" dirty="0" smtClean="0"/>
              <a:t>пока нам осени </a:t>
            </a:r>
          </a:p>
          <a:p>
            <a:pPr>
              <a:buNone/>
            </a:pPr>
            <a:r>
              <a:rPr lang="ru-RU" sz="4400" dirty="0" smtClean="0"/>
              <a:t>                               такой.</a:t>
            </a:r>
            <a:br>
              <a:rPr lang="ru-RU" sz="4400" dirty="0" smtClean="0"/>
            </a:br>
            <a:r>
              <a:rPr lang="ru-RU" sz="4400" dirty="0" smtClean="0"/>
              <a:t>Как прекрасен лес, и какое </a:t>
            </a:r>
          </a:p>
          <a:p>
            <a:pPr>
              <a:buNone/>
            </a:pPr>
            <a:r>
              <a:rPr lang="ru-RU" sz="4400" dirty="0" smtClean="0"/>
              <a:t>                                счастье</a:t>
            </a:r>
            <a:br>
              <a:rPr lang="ru-RU" sz="4400" dirty="0" smtClean="0"/>
            </a:br>
            <a:r>
              <a:rPr lang="ru-RU" sz="4400" dirty="0" smtClean="0"/>
              <a:t>Жить и </a:t>
            </a:r>
            <a:r>
              <a:rPr lang="ru-RU" sz="4400" dirty="0" err="1" smtClean="0"/>
              <a:t>упива</a:t>
            </a:r>
            <a:r>
              <a:rPr lang="ru-RU" sz="4400" u="sng" dirty="0" err="1" smtClean="0"/>
              <a:t>т</a:t>
            </a:r>
            <a:r>
              <a:rPr lang="ru-RU" sz="4400" u="sng" dirty="0" smtClean="0"/>
              <a:t>..</a:t>
            </a:r>
            <a:r>
              <a:rPr lang="ru-RU" sz="4400" u="sng" dirty="0" err="1" smtClean="0"/>
              <a:t>ся</a:t>
            </a:r>
            <a:r>
              <a:rPr lang="ru-RU" sz="4400" dirty="0" smtClean="0"/>
              <a:t> </a:t>
            </a:r>
            <a:r>
              <a:rPr lang="ru-RU" sz="4400" dirty="0" smtClean="0"/>
              <a:t>этой </a:t>
            </a:r>
          </a:p>
          <a:p>
            <a:pPr>
              <a:buNone/>
            </a:pPr>
            <a:r>
              <a:rPr lang="ru-RU" sz="4400" dirty="0" smtClean="0"/>
              <a:t>                                красотой.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r>
              <a:rPr lang="ru-RU" sz="4400" i="1" dirty="0" smtClean="0"/>
              <a:t>Образуй от данных глаголов глаголы во 2лице, ед.ч.</a:t>
            </a:r>
          </a:p>
          <a:p>
            <a:pPr>
              <a:buNone/>
            </a:pPr>
            <a:r>
              <a:rPr lang="ru-RU" sz="5400" dirty="0" smtClean="0"/>
              <a:t>    гладить -  гладишь</a:t>
            </a:r>
          </a:p>
          <a:p>
            <a:pPr>
              <a:buNone/>
            </a:pPr>
            <a:r>
              <a:rPr lang="ru-RU" sz="5400" dirty="0" smtClean="0"/>
              <a:t>  рисовать -  рисуешь</a:t>
            </a:r>
          </a:p>
          <a:p>
            <a:pPr>
              <a:buNone/>
            </a:pPr>
            <a:r>
              <a:rPr lang="ru-RU" sz="5400" dirty="0" smtClean="0"/>
              <a:t>         лить -  льёшь </a:t>
            </a:r>
          </a:p>
          <a:p>
            <a:pPr>
              <a:buNone/>
            </a:pPr>
            <a:r>
              <a:rPr lang="ru-RU" sz="5400" dirty="0" smtClean="0"/>
              <a:t>     ходить -   ходишь</a:t>
            </a:r>
          </a:p>
          <a:p>
            <a:pPr>
              <a:buNone/>
            </a:pPr>
            <a:endParaRPr lang="ru-RU" sz="4400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r>
              <a:rPr lang="ru-RU" sz="4400" i="1" dirty="0" smtClean="0"/>
              <a:t>Образуй от данных глаголов глаголы в начальной форме</a:t>
            </a:r>
          </a:p>
          <a:p>
            <a:pPr>
              <a:buNone/>
            </a:pPr>
            <a:r>
              <a:rPr lang="ru-RU" sz="4400" dirty="0" smtClean="0"/>
              <a:t>    </a:t>
            </a:r>
            <a:r>
              <a:rPr lang="ru-RU" sz="5400" dirty="0" smtClean="0"/>
              <a:t>берегу – беречь</a:t>
            </a:r>
          </a:p>
          <a:p>
            <a:pPr>
              <a:buNone/>
            </a:pPr>
            <a:r>
              <a:rPr lang="ru-RU" sz="5400" dirty="0" smtClean="0"/>
              <a:t>   помогу – помочь</a:t>
            </a:r>
          </a:p>
          <a:p>
            <a:pPr>
              <a:buNone/>
            </a:pPr>
            <a:r>
              <a:rPr lang="ru-RU" sz="5400" dirty="0" smtClean="0"/>
              <a:t>    испеку – испечь</a:t>
            </a:r>
          </a:p>
          <a:p>
            <a:pPr>
              <a:buNone/>
            </a:pPr>
            <a:r>
              <a:rPr lang="ru-RU" sz="5400" dirty="0" smtClean="0"/>
              <a:t>  прилягу –  прилечь</a:t>
            </a:r>
            <a:endParaRPr lang="ru-RU" sz="5400" i="1" dirty="0" smtClean="0"/>
          </a:p>
          <a:p>
            <a:pPr>
              <a:buNone/>
            </a:pPr>
            <a:endParaRPr lang="ru-RU" sz="4400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r>
              <a:rPr lang="ru-RU" sz="4400" i="1" dirty="0" smtClean="0"/>
              <a:t>Образуй от данных глаголов глаголы во 2 </a:t>
            </a:r>
            <a:r>
              <a:rPr lang="ru-RU" sz="4400" i="1" dirty="0" err="1" smtClean="0"/>
              <a:t>лице,ед.числе</a:t>
            </a:r>
            <a:r>
              <a:rPr lang="ru-RU" sz="4400" i="1" dirty="0" smtClean="0"/>
              <a:t> в такой форме, чтобы он выражал просьбу:</a:t>
            </a:r>
          </a:p>
          <a:p>
            <a:pPr>
              <a:buNone/>
            </a:pPr>
            <a:r>
              <a:rPr lang="ru-RU" sz="4400" dirty="0" smtClean="0"/>
              <a:t>        </a:t>
            </a:r>
            <a:r>
              <a:rPr lang="ru-RU" sz="5400" dirty="0" smtClean="0"/>
              <a:t>отрезать – отрежь</a:t>
            </a:r>
          </a:p>
          <a:p>
            <a:pPr>
              <a:buNone/>
            </a:pPr>
            <a:r>
              <a:rPr lang="ru-RU" sz="5400" dirty="0" smtClean="0"/>
              <a:t>   не плакать – не плачь</a:t>
            </a:r>
          </a:p>
          <a:p>
            <a:pPr>
              <a:buNone/>
            </a:pPr>
            <a:r>
              <a:rPr lang="ru-RU" sz="5400" dirty="0" smtClean="0"/>
              <a:t>      намазать – намажь</a:t>
            </a:r>
          </a:p>
          <a:p>
            <a:pPr>
              <a:buNone/>
            </a:pPr>
            <a:r>
              <a:rPr lang="ru-RU" sz="5400" dirty="0" smtClean="0"/>
              <a:t>      спрятать –  спрячь</a:t>
            </a:r>
            <a:endParaRPr lang="ru-RU" sz="5400" i="1" dirty="0" smtClean="0"/>
          </a:p>
          <a:p>
            <a:pPr>
              <a:buNone/>
            </a:pPr>
            <a:endParaRPr lang="ru-RU" sz="4400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 </a:t>
            </a:r>
            <a:r>
              <a:rPr lang="ru-RU" sz="4400" i="1" dirty="0" smtClean="0">
                <a:solidFill>
                  <a:srgbClr val="7030A0"/>
                </a:solidFill>
              </a:rPr>
              <a:t>В окончаниях глаголов после шипящих под ударением </a:t>
            </a:r>
            <a:r>
              <a:rPr lang="ru-RU" sz="4400" b="1" i="1" dirty="0" smtClean="0">
                <a:solidFill>
                  <a:srgbClr val="7030A0"/>
                </a:solidFill>
              </a:rPr>
              <a:t>пишется буква </a:t>
            </a:r>
            <a:r>
              <a:rPr lang="ru-RU" sz="4400" b="1" i="1" dirty="0" smtClean="0">
                <a:solidFill>
                  <a:srgbClr val="FF0000"/>
                </a:solidFill>
              </a:rPr>
              <a:t>Ё</a:t>
            </a: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 </a:t>
            </a:r>
            <a:r>
              <a:rPr lang="ru-RU" sz="4800" i="1" dirty="0" smtClean="0">
                <a:solidFill>
                  <a:srgbClr val="7030A0"/>
                </a:solidFill>
              </a:rPr>
              <a:t>печ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i="1" dirty="0" smtClean="0">
                <a:solidFill>
                  <a:srgbClr val="7030A0"/>
                </a:solidFill>
              </a:rPr>
              <a:t>м, береж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i="1" dirty="0" smtClean="0">
                <a:solidFill>
                  <a:srgbClr val="7030A0"/>
                </a:solidFill>
              </a:rPr>
              <a:t>шь, стереж</a:t>
            </a:r>
            <a:r>
              <a:rPr lang="ru-RU" sz="4800" b="1" i="1" dirty="0" smtClean="0">
                <a:solidFill>
                  <a:srgbClr val="FF0000"/>
                </a:solidFill>
              </a:rPr>
              <a:t>ё</a:t>
            </a:r>
            <a:r>
              <a:rPr lang="ru-RU" sz="4800" i="1" dirty="0" smtClean="0">
                <a:solidFill>
                  <a:srgbClr val="7030A0"/>
                </a:solidFill>
              </a:rPr>
              <a:t>т 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7030A0"/>
                </a:solidFill>
              </a:rPr>
              <a:t> Буква </a:t>
            </a:r>
            <a:r>
              <a:rPr lang="ru-RU" sz="4400" b="1" i="1" dirty="0" smtClean="0">
                <a:solidFill>
                  <a:srgbClr val="7030A0"/>
                </a:solidFill>
              </a:rPr>
              <a:t>о</a:t>
            </a:r>
            <a:r>
              <a:rPr lang="ru-RU" sz="4400" i="1" dirty="0" smtClean="0">
                <a:solidFill>
                  <a:srgbClr val="7030A0"/>
                </a:solidFill>
              </a:rPr>
              <a:t> в окончаниях глаголов </a:t>
            </a:r>
            <a:r>
              <a:rPr lang="ru-RU" sz="4400" b="1" i="1" dirty="0" smtClean="0">
                <a:solidFill>
                  <a:srgbClr val="7030A0"/>
                </a:solidFill>
              </a:rPr>
              <a:t>не пишется</a:t>
            </a:r>
            <a:r>
              <a:rPr lang="ru-RU" sz="4400" i="1" dirty="0" smtClean="0">
                <a:solidFill>
                  <a:srgbClr val="7030A0"/>
                </a:solidFill>
              </a:rPr>
              <a:t>.</a:t>
            </a:r>
            <a:endParaRPr lang="ru-RU" sz="4400" i="1" dirty="0" smtClean="0"/>
          </a:p>
          <a:p>
            <a:pPr>
              <a:buNone/>
            </a:pPr>
            <a:endParaRPr lang="ru-RU" sz="4400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647950" y="1981200"/>
            <a:ext cx="634365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Физкультминутка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Вы наверное устали?</a:t>
            </a:r>
          </a:p>
          <a:p>
            <a:pPr algn="ctr">
              <a:buNone/>
            </a:pPr>
            <a:r>
              <a:rPr lang="ru-RU" sz="4800" dirty="0" smtClean="0"/>
              <a:t>Ну </a:t>
            </a:r>
            <a:r>
              <a:rPr lang="ru-RU" sz="4800" dirty="0"/>
              <a:t>тогда все дружно встали.</a:t>
            </a:r>
          </a:p>
        </p:txBody>
      </p:sp>
      <p:pic>
        <p:nvPicPr>
          <p:cNvPr id="5124" name="Picture 4" descr="J02836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962400"/>
            <a:ext cx="2173288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1805</TotalTime>
  <Words>220</Words>
  <Application>Microsoft Office PowerPoint</Application>
  <PresentationFormat>Экран (4:3)</PresentationFormat>
  <Paragraphs>61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Урок по русскому языку по теме «Правописание глаголов»</vt:lpstr>
      <vt:lpstr>Слайд 2</vt:lpstr>
      <vt:lpstr>                            </vt:lpstr>
      <vt:lpstr>                            </vt:lpstr>
      <vt:lpstr>                            </vt:lpstr>
      <vt:lpstr>                            </vt:lpstr>
      <vt:lpstr>              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русскому языку</dc:title>
  <dc:creator>User</dc:creator>
  <cp:lastModifiedBy>1</cp:lastModifiedBy>
  <cp:revision>92</cp:revision>
  <dcterms:created xsi:type="dcterms:W3CDTF">2009-11-07T12:36:31Z</dcterms:created>
  <dcterms:modified xsi:type="dcterms:W3CDTF">2014-11-27T18:22:46Z</dcterms:modified>
</cp:coreProperties>
</file>