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61" r:id="rId4"/>
    <p:sldId id="290" r:id="rId5"/>
    <p:sldId id="257" r:id="rId6"/>
    <p:sldId id="260" r:id="rId7"/>
    <p:sldId id="262" r:id="rId8"/>
    <p:sldId id="263" r:id="rId9"/>
    <p:sldId id="297" r:id="rId10"/>
    <p:sldId id="298" r:id="rId11"/>
    <p:sldId id="264" r:id="rId12"/>
    <p:sldId id="265" r:id="rId13"/>
    <p:sldId id="266" r:id="rId14"/>
    <p:sldId id="273" r:id="rId15"/>
    <p:sldId id="267" r:id="rId16"/>
    <p:sldId id="269" r:id="rId17"/>
    <p:sldId id="272" r:id="rId18"/>
    <p:sldId id="270" r:id="rId19"/>
    <p:sldId id="274" r:id="rId20"/>
    <p:sldId id="276" r:id="rId21"/>
    <p:sldId id="279" r:id="rId22"/>
    <p:sldId id="275" r:id="rId23"/>
    <p:sldId id="278" r:id="rId24"/>
    <p:sldId id="280" r:id="rId25"/>
    <p:sldId id="281" r:id="rId26"/>
    <p:sldId id="277" r:id="rId27"/>
    <p:sldId id="282" r:id="rId28"/>
    <p:sldId id="288" r:id="rId29"/>
    <p:sldId id="285" r:id="rId30"/>
    <p:sldId id="284" r:id="rId31"/>
    <p:sldId id="296" r:id="rId32"/>
    <p:sldId id="299" r:id="rId33"/>
    <p:sldId id="289" r:id="rId34"/>
    <p:sldId id="286" r:id="rId35"/>
    <p:sldId id="291" r:id="rId36"/>
    <p:sldId id="292" r:id="rId37"/>
    <p:sldId id="283" r:id="rId38"/>
    <p:sldId id="293" r:id="rId39"/>
    <p:sldId id="287" r:id="rId40"/>
    <p:sldId id="294" r:id="rId41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94660"/>
  </p:normalViewPr>
  <p:slideViewPr>
    <p:cSldViewPr>
      <p:cViewPr varScale="1">
        <p:scale>
          <a:sx n="94" d="100"/>
          <a:sy n="94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D6B56B6B-9D5F-464B-92D1-565173A2703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4D18A051-72AA-41A8-A215-FF7DE9EDEF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3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A051-72AA-41A8-A215-FF7DE9EDEFF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08421-5726-4241-8583-06707878F8A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97E5-F2A3-4EC4-B0D1-F5A80090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54;&#1087;&#1080;&#1089;&#1100;%20&#1080;&#1084;&#1091;&#1097;&#1077;&#1089;&#1090;&#1074;&#1072;%20&#1082;&#1072;&#1073;&#1080;&#1085;&#1077;&#1090;&#1072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9;&#1095;&#1077;&#1073;&#1085;&#1086;-&#1084;&#1077;&#1090;&#1086;&#1076;&#1080;&#1095;&#1077;&#1089;&#1082;&#1072;&#1103;%20&#1083;&#1080;&#1090;&#1077;&#1088;&#1072;&#1090;&#1091;&#1088;&#1072;.docx" TargetMode="External"/><Relationship Id="rId2" Type="http://schemas.openxmlformats.org/officeDocument/2006/relationships/hyperlink" Target="&#1059;&#1095;&#1077;&#1073;&#1085;&#1080;&#1082;&#1080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&#1058;&#1077;&#1093;&#1085;&#1080;&#1095;&#1077;&#1089;&#1082;&#1086;&#1077;%20&#1086;&#1073;&#1077;&#1089;&#1087;&#1077;&#1095;&#1077;&#1085;&#1080;&#1077;%20&#1082;&#1072;&#1073;&#1080;&#1085;&#1077;&#1090;&#1072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&#1044;&#1080;&#1072;&#1092;&#1080;&#1083;&#1100;&#1084;&#1099;.doc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hyperlink" Target="&#1044;&#1080;&#1076;&#1072;&#1082;&#1090;&#1080;&#1095;&#1077;&#1089;&#1082;&#1080;&#1077;%20&#1080;%20&#1088;&#1072;&#1079;&#1076;&#1072;&#1090;&#1086;&#1095;&#1085;&#1099;&#1077;%20&#1084;&#1072;&#1090;&#1077;&#1088;&#1080;&#1072;&#1083;&#1099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&#1058;&#1080;&#1087;&#1086;&#1074;&#1099;&#1077;%20&#1079;&#1072;&#1076;&#1072;&#1085;&#1080;&#1103;,%20&#1090;&#1077;&#1089;&#1090;&#1099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2;&#1086;&#1085;&#1090;&#1088;.rar" TargetMode="External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hyperlink" Target="&#1042;&#1085;&#1077;&#1082;&#1083;&#1072;&#1089;&#1089;&#1085;&#1099;&#1077;%20&#1088;&#1072;&#1079;&#1088;&#1072;&#1073;&#1086;&#1090;&#1082;&#1080;%20&#1087;&#1086;%20&#1087;&#1088;&#1077;&#1076;&#1084;&#1077;&#1090;&#1091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&#1058;&#1040;&#1041;&#1051;&#1048;&#1062;&#1067;.docx" TargetMode="Externa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0;&#1085;&#1089;&#1090;&#1088;&#1091;&#1082;&#1090;&#1072;&#1078;%202.docx" TargetMode="External"/><Relationship Id="rId2" Type="http://schemas.openxmlformats.org/officeDocument/2006/relationships/hyperlink" Target="&#1080;&#1085;&#1089;&#1090;&#1088;&#1091;&#1082;&#1090;&#1072;&#1078;%20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&#1080;&#1085;&#1089;&#1090;&#1088;&#1091;&#1082;&#1090;&#1072;&#1078;%203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5;&#1083;&#1072;&#1085;%20&#1088;&#1072;&#1073;&#1086;&#1090;&#1099;%20&#1082;&#1072;&#1073;&#1080;&#1085;&#1077;&#1090;&#1072;%20&#1084;&#1072;&#1090;&#1077;&#1084;&#1072;&#1090;&#1080;&#1082;&#1080;%20&#1085;&#1072;&#1095;&#1072;&#1083;&#1100;&#1085;&#1099;&#1093;%20&#1082;&#1083;&#1072;&#1089;&#1089;&#1086;&#1074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77;&#1088;&#1089;&#1087;&#1077;&#1082;&#1090;&#1080;&#1074;&#1085;&#1099;&#1081;%20&#1087;&#1083;&#1072;&#1085;%20&#1088;&#1072;&#1079;&#1074;&#1080;&#1090;&#1080;&#1103;%20&#1082;&#1072;&#1073;&#1080;&#1085;&#1077;&#1090;&#1072;%20%20&#1085;&#1072;&#1095;&#1072;&#1083;&#1100;&#1085;&#1099;&#1093;%20%20&#1082;&#1083;&#1072;&#1089;&#1089;&#1086;&#1074;%20&#1085;&#1072;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9;&#1088;&#1086;&#1095;&#1085;&#1099;&#1077;%20&#1095;&#1072;&#1089;&#1099;%20&#1088;&#1072;&#1073;&#1086;&#1090;&#1099;%20&#1082;&#1072;&#1073;&#1080;&#1085;&#1077;&#1090;&#1072;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89;&#1072;&#1085;&#1087;&#1080;&#1085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Мой помощник - кабинет</a:t>
            </a:r>
            <a:endParaRPr lang="ru-RU" sz="5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143932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кабинета: учитель начальных              </a:t>
            </a:r>
            <a:b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классов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Умарова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Камеля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Амирхановна</a:t>
            </a:r>
            <a:endParaRPr lang="ru-RU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Педстаж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                   33 года</a:t>
            </a:r>
          </a:p>
          <a:p>
            <a:pPr algn="l"/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категория:        высшая</a:t>
            </a:r>
          </a:p>
          <a:p>
            <a:pPr algn="l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85728"/>
            <a:ext cx="7705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Моховская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Озеленение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E:\кто пьёт молоко\STP604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857628"/>
            <a:ext cx="3786214" cy="27860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9154" name="Picture 2" descr="C:\Documents and Settings\Admin.MICROSOF-054B91\Рабочий стол\фото кабинета\фото кабинета\SDC189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642919"/>
            <a:ext cx="4000528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9155" name="Picture 3" descr="C:\Documents and Settings\Admin.MICROSOF-054B91\Рабочий стол\Новая папка\Новая папка\SANY07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642918"/>
            <a:ext cx="3929090" cy="2946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9156" name="Picture 4" descr="C:\Documents and Settings\Admin.MICROSOF-054B91\Рабочий стол\Новая папка\Новая папка\SANY07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3857628"/>
            <a:ext cx="3714776" cy="2785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9158" name="Picture 6" descr="C:\Documents and Settings\Admin.MICROSOF-054B91\Рабочий стол\Новая папка\Новая папка\SANY076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2357430"/>
            <a:ext cx="3619491" cy="2714478"/>
          </a:xfrm>
          <a:prstGeom prst="star12">
            <a:avLst/>
          </a:prstGeom>
          <a:noFill/>
          <a:ln w="38100">
            <a:solidFill>
              <a:srgbClr val="FF66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Укомплектованность учебным оборудованием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86800" cy="3214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Кабинет - это важное звено в системе моей работы, тесно связанное со всеми компонентами учебно-воспитательной работы школы: здесь продолжается приобщение детей к предметам, воспитывается любовь к математике, к природе.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Кабинет постоянно пополняется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наглядными пособиями, техническими средствами самостоятельной и творческой работы учащихся.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Documents and Settings\Admin.MICROSOF-054B91\Рабочий стол\Новая папка\Новая папка\SANY07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929066"/>
            <a:ext cx="3476643" cy="2607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Picture 4" descr="C:\Documents and Settings\Admin.MICROSOF-054B91\Рабочий стол\фото кабинета\фото кабинета\SDC188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8820" y="3929066"/>
            <a:ext cx="3524274" cy="2643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Укомплектованность учебно-методическими комплектами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кабинет оборудован для проведения уроков математики, информатики, окружающего мира и технологии. Я работаю по программам, разработанным в соответствии с Образовательной системой «Школа 2100», которые соответствуют основным принципам государственной политики РФ в области образования, изложенным в Законе Российской Федерации “Об образовании”. Поэтому мой кабинет укомплектован полными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учебно-методическими комплектами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учебно-методической литературой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этим предметам в соответствии с образовательной системой «Школа 2100».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Admin.MICROSOF-054B91\Рабочий стол\Новая папка\Новая папка\IMG_44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500438"/>
            <a:ext cx="4064000" cy="3047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2533" name="Picture 5" descr="C:\Documents and Settings\Admin.MICROSOF-054B91\Рабочий стол\фото кабинета\фото кабинета\SDC188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00438"/>
            <a:ext cx="4095777" cy="3071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.MICROSOF-054B91\Рабочий стол\Новая папка\Новая папка\IMG_44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876"/>
            <a:ext cx="3905278" cy="2928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3" descr="C:\Documents and Settings\Admin.MICROSOF-054B91\Рабочий стол\Новая папка\Новая папка\IMG_44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00438"/>
            <a:ext cx="3968749" cy="297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2" descr="C:\Documents and Settings\Admin.MICROSOF-054B91\Рабочий стол\Новая папка\Новая папка\IMG_44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3786719" cy="2840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3" descr="C:\Documents and Settings\Admin.MICROSOF-054B91\Рабочий стол\Новая папка\Новая папка\IMG_44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214290"/>
            <a:ext cx="3786214" cy="2839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3143240" y="2786058"/>
            <a:ext cx="307183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.MICROSOF-054B91\Рабочий стол\Новая папка\Новая папка\IMG_44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196430"/>
            <a:ext cx="3833839" cy="2875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555" name="Picture 3" descr="C:\Documents and Settings\Admin.MICROSOF-054B91\Рабочий стол\Новая папка\Новая папка\IMG_44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7" y="214290"/>
            <a:ext cx="3873499" cy="290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556" name="Picture 4" descr="C:\Documents and Settings\Admin.MICROSOF-054B91\Рабочий стол\Новая папка\Новая папка\IMG_44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429000"/>
            <a:ext cx="3810026" cy="2857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557" name="Picture 5" descr="C:\Documents and Settings\Admin.MICROSOF-054B91\Рабочий стол\Новая папка\Новая папка\IMG_44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429000"/>
            <a:ext cx="3849686" cy="2887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3143240" y="2714620"/>
            <a:ext cx="307183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.MICROSOF-054B91\Рабочий стол\Новая папка\Новая папка\IMG_44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4135438" cy="3101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603" name="Picture 3" descr="C:\Documents and Settings\Admin.MICROSOF-054B91\Рабочий стол\Новая папка\Новая папка\IMG_4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14290"/>
            <a:ext cx="4095779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604" name="Picture 4" descr="C:\Documents and Settings\Admin.MICROSOF-054B91\Рабочий стол\Новая папка\Новая папка\IMG_44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482579"/>
            <a:ext cx="4143404" cy="3107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5605" name="Picture 5" descr="C:\Documents and Settings\Admin.MICROSOF-054B91\Рабочий стол\Новая папка\Новая папка\IMG_44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00437"/>
            <a:ext cx="4095778" cy="3071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3214678" y="2786058"/>
            <a:ext cx="307183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.MICROSOF-054B91\Рабочий стол\Новая папка\Новая папка\IMG_44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4000529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7651" name="Picture 3" descr="C:\Documents and Settings\Admin.MICROSOF-054B91\Рабочий стол\Новая папка\Новая папка\IMG_44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00438"/>
            <a:ext cx="4000527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3143240" y="5715016"/>
            <a:ext cx="307183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Admin.MICROSOF-054B91\Рабочий стол\Новая папка\Новая папка\IMG_44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85728"/>
            <a:ext cx="3802061" cy="2851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4" descr="C:\Documents and Settings\Admin.MICROSOF-054B91\Рабочий стол\Новая папка\Новая папка\IMG_44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85728"/>
            <a:ext cx="3849686" cy="2887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3071802" y="357166"/>
            <a:ext cx="307183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.MICROSOF-054B91\Рабочий стол\Новая папка\Новая папка\IMG_4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4000528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6627" name="Picture 3" descr="C:\Documents and Settings\Admin.MICROSOF-054B91\Рабочий стол\Новая папка\Новая папка\IMG_44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5504" y="357166"/>
            <a:ext cx="4000528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6628" name="Picture 4" descr="C:\Documents and Settings\Admin.MICROSOF-054B91\Рабочий стол\Новая папка\Новая папка\IMG_44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4"/>
            <a:ext cx="3929090" cy="2946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6629" name="Picture 5" descr="C:\Documents and Settings\Admin.MICROSOF-054B91\Рабочий стол\Новая папка\Новая папка\IMG_44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643314"/>
            <a:ext cx="3992562" cy="2994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3143240" y="2714620"/>
            <a:ext cx="307183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Укомплектованность техническими средствами обучения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571480"/>
            <a:ext cx="4714908" cy="31432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в кабинете роднит, сближает учащихся со школой.  Участие моих учеников в оформлении кабинета гарантирует сохранность оборудования, проявления инициативы детей в пополнении коллекций. 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8674" name="Picture 2" descr="C:\Documents and Settings\Admin.MICROSOF-054B91\Рабочий стол\Новая папка\Новая папка\SANY07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642918"/>
            <a:ext cx="3786214" cy="2839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8675" name="Picture 3" descr="C:\Documents and Settings\Admin.MICROSOF-054B91\Рабочий стол\Новая папка\Новая папка\IMG_44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571876"/>
            <a:ext cx="3786214" cy="2839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8676" name="Picture 4" descr="C:\Documents and Settings\Admin.MICROSOF-054B91\Рабочий стол\фото кабинета\фото кабинета\SDC188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714752"/>
            <a:ext cx="3833838" cy="2875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14290"/>
            <a:ext cx="4500562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Дом, семья, работа, дети…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каждого человека эти слова наделены смыслом жизни, они являются мощным стимулом в каждом виде деятельности.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нас учителей школа является вторым домом, а в нем есть свое любимое место – рабочий кабинет. В своем кабинете учитель проводит большую часть рабочего времени. Учебный кабинет – это место реализации всех планов и творческого потенциала учителя, место общения с детьми, как на уроках, так и во внеурочное время.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.MICROSOF-054B91\Рабочий стол\Новая папка\Новая папка\IMG_44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89"/>
            <a:ext cx="4191030" cy="3143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3" descr="C:\Documents and Settings\Admin.MICROSOF-054B91\Рабочий стол\Новая папка\Новая папка\SANY07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876"/>
            <a:ext cx="4286280" cy="3115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.MICROSOF-054B91\Рабочий стол\фото кабинета\фото кабинета\SDC188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5"/>
            <a:ext cx="3929090" cy="2946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23" name="Picture 3" descr="C:\Documents and Settings\Admin.MICROSOF-054B91\Рабочий стол\фото кабинета\фото кабинета\SDC18831.JPG"/>
          <p:cNvPicPr>
            <a:picLocks noChangeAspect="1" noChangeArrowheads="1"/>
          </p:cNvPicPr>
          <p:nvPr/>
        </p:nvPicPr>
        <p:blipFill>
          <a:blip r:embed="rId3" cstate="email">
            <a:lum bright="30000" contrast="10000"/>
          </a:blip>
          <a:srcRect/>
          <a:stretch>
            <a:fillRect/>
          </a:stretch>
        </p:blipFill>
        <p:spPr bwMode="auto">
          <a:xfrm>
            <a:off x="4786314" y="214290"/>
            <a:ext cx="4048153" cy="3036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24" name="Picture 4" descr="C:\Documents and Settings\Admin.MICROSOF-054B91\Рабочий стол\фото кабинета\фото кабинета\SDC188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876"/>
            <a:ext cx="3929090" cy="2946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25" name="Picture 5" descr="C:\Documents and Settings\Admin.MICROSOF-054B91\Рабочий стол\фото кабинета\фото кабинета\SDC188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00438"/>
            <a:ext cx="4000528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.MICROSOF-054B91\Рабочий стол\фото кабинета\фото кабинета\SDC188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3929089" cy="2946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2771" name="Picture 3" descr="C:\Documents and Settings\Admin.MICROSOF-054B91\Рабочий стол\фото кабинета\фото кабинета\SDC188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14290"/>
            <a:ext cx="4000528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3214686"/>
            <a:ext cx="9237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Диафильмы, слайды, диапозитивы, диски, презентации из интернета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C:\Documents and Settings\Admin.MICROSOF-054B91\Рабочий стол\фото кабинета\фото кабинета\SDC188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714752"/>
            <a:ext cx="3786214" cy="2839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2774" name="Picture 6" descr="C:\Documents and Settings\Admin.MICROSOF-054B91\Рабочий стол\Новая папка\Новая папка\SANY076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786190"/>
            <a:ext cx="2928958" cy="2196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2775" name="Picture 7" descr="C:\Documents and Settings\Admin.MICROSOF-054B91\Рабочий стол\Новая папка\Новая папка\SANY076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85918" y="4429132"/>
            <a:ext cx="2928958" cy="21966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Дидактические и раздаточные  материалы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C:\Documents and Settings\Admin.MICROSOF-054B91\Рабочий стол\фото кабинета\фото кабинета\SDC18845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571472" y="714356"/>
            <a:ext cx="3857652" cy="28932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9701" name="Picture 5" descr="C:\Documents and Settings\Admin.MICROSOF-054B91\Рабочий стол\фото кабинета\фото кабинета\SDC188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786190"/>
            <a:ext cx="3857652" cy="2893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9702" name="Picture 6" descr="C:\Documents and Settings\Admin.MICROSOF-054B91\Рабочий стол\фото кабинета\фото кабинета\SDC18849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691063" y="714356"/>
            <a:ext cx="3905277" cy="2928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9703" name="Picture 7" descr="C:\Documents and Settings\Admin.MICROSOF-054B91\Рабочий стол\фото кабинета\фото кабинета\SDC188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3786190"/>
            <a:ext cx="3786213" cy="2839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9704" name="Picture 8" descr="C:\Documents and Settings\Admin.MICROSOF-054B91\Рабочий стол\фото кабинета\фото кабинета\SDC188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7224" y="1000108"/>
            <a:ext cx="2952771" cy="2214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9705" name="Picture 9" descr="C:\Documents and Settings\Admin.MICROSOF-054B91\Рабочий стол\фото кабинета\фото кабинета\SDC1885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928670"/>
            <a:ext cx="3286148" cy="2464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9706" name="Picture 10" descr="C:\Documents and Settings\Admin.MICROSOF-054B91\Рабочий стол\фото кабинета\фото кабинета\SDC1885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5786" y="4000504"/>
            <a:ext cx="3143272" cy="2357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9708" name="Picture 12" descr="C:\Documents and Settings\Admin.MICROSOF-054B91\Рабочий стол\фото кабинета\фото кабинета\SDC1884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14942" y="4071942"/>
            <a:ext cx="3071834" cy="2303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97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9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97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.MICROSOF-054B91\Рабочий стол\фото кабинета\фото кабинета\SDC188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14291"/>
            <a:ext cx="4286279" cy="3214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1747" name="Picture 3" descr="C:\Documents and Settings\Admin.MICROSOF-054B91\Рабочий стол\фото кабинета\фото кабинета\SDC188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4191029" cy="3143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1748" name="Picture 4" descr="C:\Documents and Settings\Admin.MICROSOF-054B91\Рабочий стол\фото кабинета\фото кабинета\SDC188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71876"/>
            <a:ext cx="4143404" cy="3107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1749" name="Picture 5" descr="C:\Documents and Settings\Admin.MICROSOF-054B91\Рабочий стол\фото кабинета\фото кабинета\SDC188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71876"/>
            <a:ext cx="4071966" cy="3107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.MICROSOF-054B91\Рабочий стол\фото кабинета\фото кабинета\SDC188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4071966" cy="3053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3795" name="Picture 3" descr="C:\Documents and Settings\Admin.MICROSOF-054B91\Рабочий стол\фото кабинета\фото кабинета\SDC188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28604"/>
            <a:ext cx="3429024" cy="2571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3796" name="Picture 4" descr="C:\Documents and Settings\Admin.MICROSOF-054B91\Рабочий стол\фото кабинета\фото кабинета\SDC18863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4786314" y="214290"/>
            <a:ext cx="4143404" cy="3107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3797" name="Picture 5" descr="C:\Documents and Settings\Admin.MICROSOF-054B91\Рабочий стол\фото кабинета\фото кабинета\SDC18864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5143504" y="500042"/>
            <a:ext cx="3286148" cy="2464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3798" name="Picture 6" descr="C:\Documents and Settings\Admin.MICROSOF-054B91\Рабочий стол\фото кабинета\фото кабинета\SDC188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393281"/>
            <a:ext cx="4071966" cy="3053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3799" name="Picture 7" descr="C:\Documents and Settings\Admin.MICROSOF-054B91\Рабочий стол\фото кабинета\фото кабинета\SDC1886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3500438"/>
            <a:ext cx="3786214" cy="283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3801" name="Picture 9" descr="C:\Documents and Settings\Admin.MICROSOF-054B91\Рабочий стол\фото кабинета\фото кабинета\SDC1886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9190" y="3500438"/>
            <a:ext cx="4000528" cy="3000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3802" name="Picture 10" descr="C:\Documents and Settings\Admin.MICROSOF-054B91\Рабочий стол\фото кабинета\фото кабинета\SDC1887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2066" y="3643314"/>
            <a:ext cx="3524275" cy="2643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3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3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3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Admin.MICROSOF-054B91\Рабочий стол\фото кабинета\фото кабинета\SDC188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7"/>
            <a:ext cx="4071966" cy="3053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4818" name="Picture 2" descr="C:\Documents and Settings\Admin.MICROSOF-054B91\Рабочий стол\фото кабинета\фото кабинета\SDC188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143404" cy="3107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4819" name="Picture 3" descr="C:\Documents and Settings\Admin.MICROSOF-054B91\Рабочий стол\фото кабинета\фото кабинета\SDC188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82182"/>
            <a:ext cx="3500462" cy="2625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4820" name="Picture 4" descr="C:\Documents and Settings\Admin.MICROSOF-054B91\Рабочий стол\фото кабинета\фото кабинета\SDC188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43314"/>
            <a:ext cx="4071966" cy="3053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4821" name="Picture 5" descr="C:\Documents and Settings\Admin.MICROSOF-054B91\Рабочий стол\фото кабинета\фото кабинета\SDC188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3786190"/>
            <a:ext cx="3459948" cy="2594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4822" name="Picture 6" descr="C:\Documents and Settings\Admin.MICROSOF-054B91\Рабочий стол\фото кабинета\фото кабинета\SDC1887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3571876"/>
            <a:ext cx="4143404" cy="3107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.MICROSOF-054B91\Рабочий стол\Новая папка\Новая папка\SANY07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0882" y="214290"/>
            <a:ext cx="4095989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5842" name="Picture 2" descr="C:\Documents and Settings\Admin.MICROSOF-054B91\Рабочий стол\фото кабинета\фото кабинета\SDC188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157659" cy="3118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5843" name="Picture 3" descr="C:\Documents and Settings\Admin.MICROSOF-054B91\Рабочий стол\фото кабинета\фото кабинета\SDC188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00438"/>
            <a:ext cx="4095778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5844" name="Picture 4" descr="C:\Documents and Settings\Admin.MICROSOF-054B91\Рабочий стол\фото кабинета\фото кабинета\SDC188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1064" y="3500438"/>
            <a:ext cx="4095778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.MICROSOF-054B91\Рабочий стол\фото кабинета\фото кабинета\SDC188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500042"/>
            <a:ext cx="4157691" cy="2857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6867" name="Picture 3" descr="C:\Documents and Settings\Admin.MICROSOF-054B91\Рабочий стол\фото кабинета\фото кабинета\SDC188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00438"/>
            <a:ext cx="4095779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6868" name="Picture 4" descr="C:\Documents and Settings\Admin.MICROSOF-054B91\Рабочий стол\фото кабинета\фото кабинета\SDC188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08" y="428604"/>
            <a:ext cx="4252941" cy="2857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6869" name="Picture 5" descr="C:\Documents and Settings\Admin.MICROSOF-054B91\Рабочий стол\фото кабинета\фото кабинета\SDC188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429000"/>
            <a:ext cx="4157691" cy="3118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571612"/>
            <a:ext cx="3571900" cy="58259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Типовые задания, тесты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</a:br>
            <a:endParaRPr lang="ru-RU" dirty="0">
              <a:hlinkClick r:id="rId2" action="ppaction://hlinkfile"/>
            </a:endParaRPr>
          </a:p>
        </p:txBody>
      </p:sp>
      <p:pic>
        <p:nvPicPr>
          <p:cNvPr id="41986" name="Picture 2" descr="C:\Documents and Settings\Admin.MICROSOF-054B91\Рабочий стол\фото кабинета\фото кабинета\SDC188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36156"/>
            <a:ext cx="4143404" cy="3107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1987" name="Picture 3" descr="C:\Documents and Settings\Admin.MICROSOF-054B91\Рабочий стол\фото кабинета\фото кабинета\SDC188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785794"/>
            <a:ext cx="3643338" cy="2732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472" y="4714884"/>
            <a:ext cx="306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Тексты контрольных работ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Admin.MICROSOF-054B91\Рабочий стол\Новая папка\Новая папка\IMG_44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85728"/>
            <a:ext cx="4095778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9942" name="Picture 6" descr="C:\Documents and Settings\Admin.MICROSOF-054B91\Рабочий стол\фото кабинета\фото кабинета\SDC188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7"/>
            <a:ext cx="4000529" cy="3000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9944" name="Picture 8" descr="C:\Documents and Settings\Admin.MICROSOF-054B91\Рабочий стол\фото кабинета\фото кабинета\SDC188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482554"/>
            <a:ext cx="4071966" cy="3053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9946" name="Picture 10" descr="C:\Documents and Settings\Admin.MICROSOF-054B91\Рабочий стол\фото кабинета\фото кабинета\SDC188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00437"/>
            <a:ext cx="4214842" cy="2946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кабинета, проанализировать готовность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кабинета к обеспечению требований стандартов образования.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обновление, размещение и хранение пособий;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активной работы учащихся на уроках.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285728"/>
            <a:ext cx="4548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«Надо, чтобы семья была хорошей школой,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школа – хорошей семьёй».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Теодор Бер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Arial" pitchFamily="34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.MICROSOF-054B91\Рабочий стол\Новая папка\Новая папка\SANY07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3786214" cy="2839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8915" name="Picture 3" descr="C:\Documents and Settings\Admin.MICROSOF-054B91\Рабочий стол\Новая папка\Новая папка\SANY07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28604"/>
            <a:ext cx="3810238" cy="2857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8916" name="Picture 4" descr="C:\Documents and Settings\Admin.MICROSOF-054B91\Рабочий стол\Новая папка\Новая папка\SANY07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643314"/>
            <a:ext cx="3810032" cy="2857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8917" name="Picture 5" descr="C:\Documents and Settings\Admin.MICROSOF-054B91\Рабочий стол\Новая папка\Новая папка\SANY07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643314"/>
            <a:ext cx="3786214" cy="283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протяжении всех лет работы в этом кабинете мною собран богатый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методический материал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C:\Documents and Settings\Admin.MICROSOF-054B91\Рабочий стол\SDC189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3929090" cy="216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7111" name="Picture 7" descr="C:\Documents and Settings\Admin.MICROSOF-054B91\Рабочий стол\Новая папка\SDC189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01804" y="3884396"/>
            <a:ext cx="3071858" cy="2303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7113" name="Picture 9" descr="C:\Documents and Settings\Admin.MICROSOF-054B91\Рабочий стол\Новая папка\SDC189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05312" y="3357562"/>
            <a:ext cx="4348191" cy="3261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3" name="Picture 3" descr="C:\Documents and Settings\Admin.MICROSOF-054B91\Рабочий стол\фото кабинета\фото кабинета\SDC188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142984"/>
            <a:ext cx="3857652" cy="1928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Documents and Settings\Admin.MICROSOF-054B91\Рабочий стол\Новая папка\SDC189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4000528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Picture 10" descr="C:\Documents and Settings\Admin.MICROSOF-054B91\Рабочий стол\Новая папка\SDC189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1"/>
            <a:ext cx="4062440" cy="3046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5" descr="C:\Documents and Settings\Admin.MICROSOF-054B91\Рабочий стол\Новая папка\SDC189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500437"/>
            <a:ext cx="4062472" cy="3046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6" descr="C:\Documents and Settings\Admin.MICROSOF-054B91\Рабочий стол\Новая папка\SDC189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00438"/>
            <a:ext cx="4157690" cy="3118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.MICROSOF-054B91\Рабочий стол\фото кабинета\фото кабинета\SDC188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500174"/>
            <a:ext cx="4071965" cy="3053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0009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Таблицы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Таблицы размещены в специальных нишах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C:\Documents and Settings\Admin.MICROSOF-054B91\Рабочий стол\фото кабинета\фото кабинета\SDC188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8224" y="1500173"/>
            <a:ext cx="4095781" cy="3071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78632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удобства работы таблицы в кабинете систематизированы, находятся в самодельных нишах, пронумерованы. На переднем плане кабинета находятся две магнитные доски: одна - рабочая, другая - для наглядностей, таблиц. На заднем плане стоит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пятисекционный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шкаф для хранения карточек, раздаточного материала, методической литературы, справочного материала, учебников, тетрадей, гербарий, диафильмов.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.MICROSOF-054B91\Рабочий стол\фото кабинета\фото кабинета\SDC188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28605"/>
            <a:ext cx="4000528" cy="300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0963" name="Picture 3" descr="C:\Documents and Settings\Admin.MICROSOF-054B91\Рабочий стол\фото кабинета\фото кабинета\SDC188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3" y="3500438"/>
            <a:ext cx="3857653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0964" name="Picture 4" descr="C:\Documents and Settings\Admin.MICROSOF-054B91\Рабочий стол\Новая папка\Новая папка\SANY07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28604"/>
            <a:ext cx="3857652" cy="2893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0965" name="Picture 5" descr="C:\Documents and Settings\Admin.MICROSOF-054B91\Рабочий стол\фото кабинета\фото кабинета\SDC188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71875"/>
            <a:ext cx="3929090" cy="2946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Оформление кабинета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Место педагога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Documents and Settings\Admin.MICROSOF-054B91\Рабочий стол\фото кабинета\фото кабинета\SDC188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857232"/>
            <a:ext cx="3738589" cy="2803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4035" name="Picture 3" descr="C:\Documents and Settings\Admin.MICROSOF-054B91\Рабочий стол\Новая папка\Новая папка\IMG_44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857231"/>
            <a:ext cx="3786214" cy="2839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4036" name="Picture 4" descr="C:\Documents and Settings\Admin.MICROSOF-054B91\Рабочий стол\фото кабинета\фото кабинета\SDC188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857628"/>
            <a:ext cx="3786214" cy="2839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4037" name="Picture 5" descr="C:\Documents and Settings\Admin.MICROSOF-054B91\Рабочий стол\фото кабинета\фото кабинета\SDC188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804049"/>
            <a:ext cx="3786214" cy="2839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.MICROSOF-054B91\Рабочий стол\фото кабинета\фото кабинета\SDC18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786190"/>
            <a:ext cx="3714776" cy="2786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7891" name="Picture 3" descr="C:\Documents and Settings\Admin.MICROSOF-054B91\Рабочий стол\фото кабинета\фото кабинета\SDC188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85794"/>
            <a:ext cx="3786214" cy="2839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7892" name="Picture 4" descr="C:\Documents and Settings\Admin.MICROSOF-054B91\Рабочий стол\фото кабинета\фото кабинета\SDC188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785794"/>
            <a:ext cx="3714776" cy="2786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7893" name="Picture 5" descr="C:\Documents and Settings\Admin.MICROSOF-054B91\Рабочий стол\фото кабинета\фото кабинета\SDC188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786190"/>
            <a:ext cx="3786214" cy="2839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36828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Ученические места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Стенды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 descr="C:\Documents and Settings\Admin.MICROSOF-054B91\Рабочий стол\Новая папка\Новая папка\SANY07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14356"/>
            <a:ext cx="3929089" cy="2946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5060" name="Picture 4" descr="C:\Documents and Settings\Admin.MICROSOF-054B91\Рабочий стол\Новая папка\Новая папка\SANY07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2550" y="714356"/>
            <a:ext cx="3905479" cy="2928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5061" name="Picture 5" descr="C:\Documents and Settings\Admin.MICROSOF-054B91\Рабочий стол\Новая папка\Новая папка\SANY07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786190"/>
            <a:ext cx="3857652" cy="2893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.MICROSOF-054B91\Рабочий стол\Новая папка\Новая папка\SANY0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119792" cy="3089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6082" name="Picture 2" descr="C:\Documents and Settings\Admin.MICROSOF-054B91\Рабочий стол\Новая папка\Новая папка\SANY07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876"/>
            <a:ext cx="4095990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6083" name="Picture 3" descr="C:\Documents and Settings\Admin.MICROSOF-054B91\Рабочий стол\Новая папка (3)\Новая папка (3)\IMG_44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85728"/>
            <a:ext cx="4000528" cy="2428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6084" name="Picture 4" descr="C:\Documents and Settings\Admin.MICROSOF-054B91\Рабочий стол\Новая папка (3)\Новая папка (3)\IMG_44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134565" y="3223625"/>
            <a:ext cx="3786213" cy="3053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Наличие в кабинете необходимой документации: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21429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Зона отдыха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Documents and Settings\Admin.MICROSOF-054B91\Рабочий стол\Новая папка\Новая папка\IMG_44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785926"/>
            <a:ext cx="3643338" cy="2732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" name="Стрелка вниз 3"/>
          <p:cNvSpPr/>
          <p:nvPr/>
        </p:nvSpPr>
        <p:spPr>
          <a:xfrm>
            <a:off x="4143372" y="714356"/>
            <a:ext cx="500066" cy="714380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80" name="Picture 4" descr="C:\Documents and Settings\Admin.MICROSOF-054B91\Рабочий стол\Новая папка\IMG_44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929066"/>
            <a:ext cx="3333773" cy="2500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0181" name="Picture 5" descr="C:\Documents and Settings\Admin.MICROSOF-054B91\Рабочий стол\Новая папка\IMG_44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857628"/>
            <a:ext cx="3492528" cy="2619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Паспорт кабинета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3873842"/>
              </p:ext>
            </p:extLst>
          </p:nvPr>
        </p:nvGraphicFramePr>
        <p:xfrm>
          <a:off x="357158" y="642918"/>
          <a:ext cx="8329642" cy="355473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160751"/>
                <a:gridCol w="4168891"/>
              </a:tblGrid>
              <a:tr h="628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Фамилия, имя, отчество заведующей кабинетом  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Умарова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Камеля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Амирхановна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Педстаж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33 года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Дата предыдущей  аттестации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март 2010г.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</a:tr>
              <a:tr h="628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Апрель 2007 г.  в г. Татарске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Апрель 2007 г. в г. Новосибирске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Класс, ответственный за кабинет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3-4 классы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</a:tr>
              <a:tr h="628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Классы, для которых оборудован кабинет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2,3,4 классы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Число посадочных мест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435" marR="52435" marT="0" marB="0"/>
                </a:tc>
              </a:tr>
            </a:tbl>
          </a:graphicData>
        </a:graphic>
      </p:graphicFrame>
      <p:pic>
        <p:nvPicPr>
          <p:cNvPr id="1026" name="Picture 2" descr="C:\Documents and Settings\Admin.MICROSOF-054B91\Рабочий стол\Новая папка\Новая папка\IMG_44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4339811"/>
            <a:ext cx="3357586" cy="2518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" name="Picture 2" descr="C:\Documents and Settings\Admin.MICROSOF-054B91\Рабочий стол\Новая папка\Новая папка\IMG_44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339810"/>
            <a:ext cx="3357586" cy="2518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Инструкции по технике безопасности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Инструктаж№1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Инструктаж№2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Инструктаж№3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.MICROSOF-054B91\Рабочий стол\Новая папка\Новая папка\IMG_44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857232"/>
            <a:ext cx="3952903" cy="2964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7" name="Picture 3" descr="C:\Documents and Settings\Admin.MICROSOF-054B91\Рабочий стол\Новая папка\Новая папка\IMG_44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357562"/>
            <a:ext cx="4214842" cy="3080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План работы кабинета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7"/>
            <a:ext cx="4143372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моём кабинете математики, информатики и окружающего мира для начальных классов всегда уютно и комфортно.  Он оснащён наглядными пособиями, учебным оборудованием, мебелью и техническими средствами обучения. В кабинете проводится методическая, учебная, факультативная и внеклассная работа.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.MICROSOF-054B91\Рабочий стол\Новая папка\Новая папка\SANY07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714356"/>
            <a:ext cx="4643470" cy="3359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57686" y="4429132"/>
            <a:ext cx="45768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Перспективный план развития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кабинета  начальных  классов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на 2012-2013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уч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. год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График работы кабинета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358243" cy="5143536"/>
        </p:xfrm>
        <a:graphic>
          <a:graphicData uri="http://schemas.openxmlformats.org/drawingml/2006/table">
            <a:tbl>
              <a:tblPr/>
              <a:tblGrid>
                <a:gridCol w="717038"/>
                <a:gridCol w="1278197"/>
                <a:gridCol w="1278197"/>
                <a:gridCol w="1278197"/>
                <a:gridCol w="1278197"/>
                <a:gridCol w="1448464"/>
                <a:gridCol w="1079953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урока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Понедель-ник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Четверг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Пятница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окр. мир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(3-4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окр. мир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окр. мир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окр. мир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мир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мир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(4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кл. час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(3-4 кл.)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Санитарно-гигиенические нормы: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Documents and Settings\Admin.MICROSOF-054B91\Рабочий стол\Новая папка\Новая папка\IMG_44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5" y="785794"/>
            <a:ext cx="3857653" cy="2893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8131" name="Picture 3" descr="C:\Documents and Settings\Admin.MICROSOF-054B91\Рабочий стол\Новая папка\Новая папка\IMG_44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785794"/>
            <a:ext cx="3929090" cy="2893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3" descr="C:\Documents and Settings\Admin.MICROSOF-054B91\Рабочий стол\фото кабинета\фото кабинета\SDC188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86190"/>
            <a:ext cx="3857652" cy="2893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8133" name="Picture 5" descr="C:\Documents and Settings\Admin.MICROSOF-054B91\Рабочий стол\Новая папка\Новая папка\IMG_447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786190"/>
            <a:ext cx="3929090" cy="2857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711</Words>
  <Application>Microsoft Office PowerPoint</Application>
  <PresentationFormat>Экран (4:3)</PresentationFormat>
  <Paragraphs>134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Мой помощник - кабинет</vt:lpstr>
      <vt:lpstr>Слайд 2</vt:lpstr>
      <vt:lpstr>Слайд 3</vt:lpstr>
      <vt:lpstr>Слайд 4</vt:lpstr>
      <vt:lpstr>Паспорт кабинета</vt:lpstr>
      <vt:lpstr>Инструкции по технике безопасности</vt:lpstr>
      <vt:lpstr>План работы кабинета</vt:lpstr>
      <vt:lpstr>График работы кабинета</vt:lpstr>
      <vt:lpstr>Санитарно-гигиенические нормы:</vt:lpstr>
      <vt:lpstr>Озеленение  </vt:lpstr>
      <vt:lpstr>Учебно-методическое обеспечение</vt:lpstr>
      <vt:lpstr>Укомплектованность учебным оборудованием</vt:lpstr>
      <vt:lpstr>Укомплектованность учебно-методическими комплектами</vt:lpstr>
      <vt:lpstr>Слайд 14</vt:lpstr>
      <vt:lpstr>Слайд 15</vt:lpstr>
      <vt:lpstr>Слайд 16</vt:lpstr>
      <vt:lpstr>Слайд 17</vt:lpstr>
      <vt:lpstr>Слайд 18</vt:lpstr>
      <vt:lpstr>Укомплектованность техническими средствами обучения</vt:lpstr>
      <vt:lpstr>Слайд 20</vt:lpstr>
      <vt:lpstr>Слайд 21</vt:lpstr>
      <vt:lpstr>Дидактические и раздаточные  материалы</vt:lpstr>
      <vt:lpstr>Слайд 23</vt:lpstr>
      <vt:lpstr>Слайд 24</vt:lpstr>
      <vt:lpstr>Слайд 25</vt:lpstr>
      <vt:lpstr>Слайд 26</vt:lpstr>
      <vt:lpstr>Слайд 27</vt:lpstr>
      <vt:lpstr>Типовые задания, тесты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Место педагога</vt:lpstr>
      <vt:lpstr>Слайд 37</vt:lpstr>
      <vt:lpstr>Стенды 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46</cp:revision>
  <cp:lastPrinted>2012-12-22T16:09:32Z</cp:lastPrinted>
  <dcterms:created xsi:type="dcterms:W3CDTF">2012-03-26T02:37:12Z</dcterms:created>
  <dcterms:modified xsi:type="dcterms:W3CDTF">2015-01-15T23:46:22Z</dcterms:modified>
</cp:coreProperties>
</file>