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5" r:id="rId9"/>
    <p:sldId id="266" r:id="rId1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740" autoAdjust="0"/>
    <p:restoredTop sz="94660"/>
  </p:normalViewPr>
  <p:slideViewPr>
    <p:cSldViewPr>
      <p:cViewPr varScale="1">
        <p:scale>
          <a:sx n="82" d="100"/>
          <a:sy n="82" d="100"/>
        </p:scale>
        <p:origin x="-1066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lIns="45720" tIns="0" rIns="45720" bIns="0" anchor="b">
            <a:scene3d>
              <a:camera prst="orthographicFront"/>
              <a:lightRig rig="soft" dir="t">
                <a:rot lat="0" lon="0" rev="17220000"/>
              </a:lightRig>
            </a:scene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7223C3-2A2F-4F4E-B7B6-B7464C035D03}" type="datetimeFigureOut">
              <a:rPr lang="ru-RU"/>
              <a:pPr>
                <a:defRPr/>
              </a:pPr>
              <a:t>12.01.2015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C5D78D-6376-49C6-A98A-45B4FB08F4E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3A0A41-4822-497E-85B3-8A63B34CD5DA}" type="datetimeFigureOut">
              <a:rPr lang="ru-RU"/>
              <a:pPr>
                <a:defRPr/>
              </a:pPr>
              <a:t>12.01.2015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D897AB-1080-4638-85F5-6D753D91446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A6BB23-BAE4-4A13-9DA8-D8A0F2B6A349}" type="datetimeFigureOut">
              <a:rPr lang="ru-RU"/>
              <a:pPr>
                <a:defRPr/>
              </a:pPr>
              <a:t>12.01.2015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566ECA-530E-4E5F-8676-E8BD17EF951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8687EB-5772-45F4-8880-2BEC5CCA5F9E}" type="datetimeFigureOut">
              <a:rPr lang="ru-RU"/>
              <a:pPr>
                <a:defRPr/>
              </a:pPr>
              <a:t>12.01.2015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70AEA4-3B18-4B7C-A5E2-C18D8BCB12C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E924A6-7108-41D0-844E-3E6534EE73FD}" type="datetimeFigureOut">
              <a:rPr lang="ru-RU"/>
              <a:pPr>
                <a:defRPr/>
              </a:pPr>
              <a:t>12.01.2015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884C24-A6E1-44F6-BD1B-6FE6F1C43CC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421691-E9E5-4BEF-ACF6-B85396115F3B}" type="datetimeFigureOut">
              <a:rPr lang="ru-RU"/>
              <a:pPr>
                <a:defRPr/>
              </a:pPr>
              <a:t>12.01.2015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9AA483-28EA-40EF-A32F-59BCE2F31B1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6460B3-FB52-4D2D-B229-5DDE6D3CE32E}" type="datetimeFigureOut">
              <a:rPr lang="ru-RU"/>
              <a:pPr>
                <a:defRPr/>
              </a:pPr>
              <a:t>12.01.2015</a:t>
            </a:fld>
            <a:endParaRPr lang="ru-RU"/>
          </a:p>
        </p:txBody>
      </p:sp>
      <p:sp>
        <p:nvSpPr>
          <p:cNvPr id="8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EF913F-0D8B-426D-89B4-090019D99E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1B8735-0F4D-4099-83F5-E72376FA6011}" type="datetimeFigureOut">
              <a:rPr lang="ru-RU"/>
              <a:pPr>
                <a:defRPr/>
              </a:pPr>
              <a:t>12.01.2015</a:t>
            </a:fld>
            <a:endParaRPr lang="ru-RU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6105E5-1390-49D9-8320-70FAD2F3273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6C3161-8EA1-4A00-B474-453405DEA8F7}" type="datetimeFigureOut">
              <a:rPr lang="ru-RU"/>
              <a:pPr>
                <a:defRPr/>
              </a:pPr>
              <a:t>12.01.2015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6B616C-B3E8-4992-93CA-84C58CD6743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AE5E56-90FB-4B45-AE4F-7630DEDF6EC0}" type="datetimeFigureOut">
              <a:rPr lang="ru-RU"/>
              <a:pPr>
                <a:defRPr/>
              </a:pPr>
              <a:t>12.01.2015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3A9BDF-03C3-403F-BBA9-148C5425557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rIns="45720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468106-3697-4003-A289-1E2F3A654DD4}" type="datetimeFigureOut">
              <a:rPr lang="ru-RU"/>
              <a:pPr>
                <a:defRPr/>
              </a:pPr>
              <a:t>12.01.2015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FF73CC-6BDA-4F5A-A1B3-F0837A36C4C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27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70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B1E8B58-5EAE-43D5-BC48-8DF09E6E4194}" type="datetimeFigureOut">
              <a:rPr lang="ru-RU"/>
              <a:pPr>
                <a:defRPr/>
              </a:pPr>
              <a:t>12.01.2015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FE19FF6-4675-4367-ACE5-19BF3F1D33A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83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100" b="1" kern="120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9pPr>
    </p:titleStyle>
    <p:bodyStyle>
      <a:lvl1pPr marL="547688" indent="-411163" algn="l" rtl="0" fontAlgn="base">
        <a:spcBef>
          <a:spcPct val="20000"/>
        </a:spcBef>
        <a:spcAft>
          <a:spcPct val="0"/>
        </a:spcAft>
        <a:buClr>
          <a:srgbClr val="76F9B2"/>
        </a:buClr>
        <a:buSzPct val="65000"/>
        <a:buFont typeface="Wingdings 2" pitchFamily="18" charset="2"/>
        <a:buChar char="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363" indent="-282575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 2" pitchFamily="18" charset="2"/>
        <a:buChar char="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475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95000"/>
        <a:buFont typeface="Wingdings" pitchFamily="2" charset="2"/>
        <a:buChar char="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2550" indent="-182563" algn="l" rtl="0" fontAlgn="base">
        <a:spcBef>
          <a:spcPct val="20000"/>
        </a:spcBef>
        <a:spcAft>
          <a:spcPct val="0"/>
        </a:spcAft>
        <a:buClr>
          <a:schemeClr val="tx1"/>
        </a:buClr>
        <a:buSzPct val="100000"/>
        <a:buFont typeface="Wingdings 3" pitchFamily="18" charset="2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4638" indent="-182563" algn="l" rtl="0" fontAlgn="base">
        <a:spcBef>
          <a:spcPct val="20000"/>
        </a:spcBef>
        <a:spcAft>
          <a:spcPct val="0"/>
        </a:spcAft>
        <a:buClr>
          <a:schemeClr val="tx1"/>
        </a:buClr>
        <a:buFont typeface="Wingdings 2" pitchFamily="18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876000"/>
          </a:xfrm>
          <a:ln>
            <a:solidFill>
              <a:schemeClr val="accent5">
                <a:lumMod val="50000"/>
              </a:schemeClr>
            </a:solidFill>
          </a:ln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6000" cap="none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5">
                    <a:lumMod val="5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Урок русского языка</a:t>
            </a:r>
            <a:r>
              <a:rPr lang="ru-RU" cap="none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/>
            </a:r>
            <a:br>
              <a:rPr lang="ru-RU" cap="none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</a:b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</a:br>
            <a:endParaRPr lang="ru-RU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000100" y="1643050"/>
            <a:ext cx="6662766" cy="4923588"/>
          </a:xfrm>
          <a:prstGeom prst="roundRect">
            <a:avLst/>
          </a:prstGeom>
          <a:ln w="57150">
            <a:solidFill>
              <a:schemeClr val="accent5">
                <a:lumMod val="50000"/>
              </a:schemeClr>
            </a:solidFill>
          </a:ln>
        </p:spPr>
      </p:pic>
      <p:sp>
        <p:nvSpPr>
          <p:cNvPr id="5" name="Прямоугольник 4"/>
          <p:cNvSpPr/>
          <p:nvPr/>
        </p:nvSpPr>
        <p:spPr>
          <a:xfrm>
            <a:off x="-71470" y="0"/>
            <a:ext cx="9215470" cy="110799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6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+mn-lt"/>
              </a:rPr>
              <a:t>Словарная работа.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0"/>
            <a:ext cx="8572528" cy="3571876"/>
          </a:xfrm>
        </p:spPr>
        <p:txBody>
          <a:bodyPr/>
          <a:lstStyle/>
          <a:p>
            <a:pPr algn="l"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Сегодня глобус принесли,</a:t>
            </a:r>
            <a:b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И было интересно.</a:t>
            </a:r>
            <a:b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И про вращение Земли</a:t>
            </a:r>
            <a:b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Мне всё теперь известно.</a:t>
            </a:r>
            <a:endParaRPr lang="ru-RU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6136" y="3717032"/>
            <a:ext cx="2627784" cy="2527268"/>
          </a:xfrm>
          <a:prstGeom prst="roundRect">
            <a:avLst/>
          </a:prstGeom>
          <a:noFill/>
          <a:ln w="57150">
            <a:solidFill>
              <a:schemeClr val="accent5">
                <a:lumMod val="50000"/>
              </a:schemeClr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1556793"/>
            <a:ext cx="5580112" cy="3384376"/>
          </a:xfrm>
          <a:prstGeom prst="roundRect">
            <a:avLst/>
          </a:prstGeom>
          <a:noFill/>
          <a:ln w="76200">
            <a:solidFill>
              <a:schemeClr val="accent5">
                <a:lumMod val="50000"/>
              </a:schemeClr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l" fontAlgn="auto">
              <a:spcAft>
                <a:spcPts val="0"/>
              </a:spcAft>
              <a:defRPr/>
            </a:pPr>
            <a:r>
              <a:rPr lang="ru-RU" sz="4400" dirty="0" smtClean="0">
                <a:solidFill>
                  <a:schemeClr val="accent5">
                    <a:lumMod val="50000"/>
                  </a:schemeClr>
                </a:solidFill>
              </a:rPr>
              <a:t>1) Вид предложения по цели высказывания.</a:t>
            </a:r>
            <a:br>
              <a:rPr lang="ru-RU" sz="4400" dirty="0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ru-RU" sz="4400" dirty="0" smtClean="0">
                <a:solidFill>
                  <a:schemeClr val="accent5">
                    <a:lumMod val="50000"/>
                  </a:schemeClr>
                </a:solidFill>
              </a:rPr>
              <a:t>2) Вид предложения по интонации.</a:t>
            </a:r>
            <a:br>
              <a:rPr lang="ru-RU" sz="4400" dirty="0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ru-RU" sz="4400" dirty="0" smtClean="0">
                <a:solidFill>
                  <a:schemeClr val="accent5">
                    <a:lumMod val="50000"/>
                  </a:schemeClr>
                </a:solidFill>
              </a:rPr>
              <a:t>3) Грамматическая основа.</a:t>
            </a:r>
            <a:br>
              <a:rPr lang="ru-RU" sz="4400" dirty="0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ru-RU" sz="4400" dirty="0" smtClean="0">
                <a:solidFill>
                  <a:schemeClr val="accent5">
                    <a:lumMod val="50000"/>
                  </a:schemeClr>
                </a:solidFill>
              </a:rPr>
              <a:t>4) Вид предложения по наличию второстепенных членов предложения.</a:t>
            </a:r>
            <a:br>
              <a:rPr lang="ru-RU" sz="4400" dirty="0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ru-RU" sz="4400" dirty="0" smtClean="0">
                <a:solidFill>
                  <a:schemeClr val="accent5">
                    <a:lumMod val="50000"/>
                  </a:schemeClr>
                </a:solidFill>
              </a:rPr>
              <a:t>5) Выписать словосочетания.</a:t>
            </a:r>
            <a:endParaRPr lang="ru-RU" sz="4400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9" name="Содержимое 3" descr="Изображение 189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771800" y="2348880"/>
            <a:ext cx="5450929" cy="4088197"/>
          </a:xfrm>
        </p:spPr>
      </p:pic>
      <p:sp>
        <p:nvSpPr>
          <p:cNvPr id="9220" name="WordArt 2"/>
          <p:cNvSpPr>
            <a:spLocks noChangeArrowheads="1" noChangeShapeType="1" noTextEdit="1"/>
          </p:cNvSpPr>
          <p:nvPr/>
        </p:nvSpPr>
        <p:spPr bwMode="auto">
          <a:xfrm>
            <a:off x="1907704" y="476672"/>
            <a:ext cx="5544616" cy="1340768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ru-RU" sz="3600" kern="10" spc="-360" dirty="0" err="1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0501">
                      <a:srgbClr val="0819FB"/>
                    </a:gs>
                    <a:gs pos="17500">
                      <a:srgbClr val="1A8D48"/>
                    </a:gs>
                    <a:gs pos="25999">
                      <a:srgbClr val="FFFF00"/>
                    </a:gs>
                    <a:gs pos="36501">
                      <a:srgbClr val="EE3F17"/>
                    </a:gs>
                    <a:gs pos="44000">
                      <a:srgbClr val="E81766"/>
                    </a:gs>
                    <a:gs pos="50000">
                      <a:srgbClr val="A603AB"/>
                    </a:gs>
                    <a:gs pos="56000">
                      <a:srgbClr val="E81766"/>
                    </a:gs>
                    <a:gs pos="63499">
                      <a:srgbClr val="EE3F17"/>
                    </a:gs>
                    <a:gs pos="74001">
                      <a:srgbClr val="FFFF00"/>
                    </a:gs>
                    <a:gs pos="82500">
                      <a:srgbClr val="1A8D48"/>
                    </a:gs>
                    <a:gs pos="89500">
                      <a:srgbClr val="0819FB"/>
                    </a:gs>
                    <a:gs pos="100000">
                      <a:srgbClr val="A603AB"/>
                    </a:gs>
                  </a:gsLst>
                  <a:lin ang="2700000" scaled="1"/>
                </a:gra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Физминутка</a:t>
            </a:r>
            <a:endParaRPr lang="ru-RU" sz="3600" kern="10" spc="-360" dirty="0">
              <a:ln w="12700">
                <a:solidFill>
                  <a:srgbClr val="000099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A603AB"/>
                  </a:gs>
                  <a:gs pos="10501">
                    <a:srgbClr val="0819FB"/>
                  </a:gs>
                  <a:gs pos="17500">
                    <a:srgbClr val="1A8D48"/>
                  </a:gs>
                  <a:gs pos="25999">
                    <a:srgbClr val="FFFF00"/>
                  </a:gs>
                  <a:gs pos="36501">
                    <a:srgbClr val="EE3F17"/>
                  </a:gs>
                  <a:gs pos="44000">
                    <a:srgbClr val="E81766"/>
                  </a:gs>
                  <a:gs pos="50000">
                    <a:srgbClr val="A603AB"/>
                  </a:gs>
                  <a:gs pos="56000">
                    <a:srgbClr val="E81766"/>
                  </a:gs>
                  <a:gs pos="63499">
                    <a:srgbClr val="EE3F17"/>
                  </a:gs>
                  <a:gs pos="74001">
                    <a:srgbClr val="FFFF00"/>
                  </a:gs>
                  <a:gs pos="82500">
                    <a:srgbClr val="1A8D48"/>
                  </a:gs>
                  <a:gs pos="89500">
                    <a:srgbClr val="0819FB"/>
                  </a:gs>
                  <a:gs pos="100000">
                    <a:srgbClr val="A603AB"/>
                  </a:gs>
                </a:gsLst>
                <a:lin ang="2700000" scaled="1"/>
              </a:gradFill>
              <a:effectLst>
                <a:outerShdw dist="125724" dir="18900000" algn="ctr" rotWithShape="0">
                  <a:srgbClr val="000099"/>
                </a:outerShdw>
              </a:effectLst>
              <a:latin typeface="Impac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l" fontAlgn="auto">
              <a:lnSpc>
                <a:spcPts val="2835"/>
              </a:lnSpc>
              <a:spcAft>
                <a:spcPts val="0"/>
              </a:spcAft>
              <a:defRPr/>
            </a:pPr>
            <a:r>
              <a:rPr lang="ru-RU" dirty="0" smtClean="0">
                <a:solidFill>
                  <a:srgbClr val="000000"/>
                </a:solidFill>
              </a:rPr>
              <a:t>               _____       ______   .     </a:t>
            </a:r>
            <a:br>
              <a:rPr lang="ru-RU" dirty="0" smtClean="0">
                <a:solidFill>
                  <a:srgbClr val="000000"/>
                </a:solidFill>
              </a:rPr>
            </a:br>
            <a:r>
              <a:rPr lang="ru-RU" dirty="0" smtClean="0">
                <a:solidFill>
                  <a:srgbClr val="000000"/>
                </a:solidFill>
              </a:rPr>
              <a:t>               _____</a:t>
            </a:r>
            <a:br>
              <a:rPr lang="ru-RU" dirty="0" smtClean="0">
                <a:solidFill>
                  <a:srgbClr val="000000"/>
                </a:solidFill>
              </a:rPr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solidFill>
                  <a:srgbClr val="002060"/>
                </a:solidFill>
              </a:rPr>
              <a:t>                где?          какие?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4" name="Стрелка вниз 3"/>
          <p:cNvSpPr/>
          <p:nvPr/>
        </p:nvSpPr>
        <p:spPr>
          <a:xfrm>
            <a:off x="2643188" y="3286125"/>
            <a:ext cx="500062" cy="64293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5" name="Стрелка вниз 4"/>
          <p:cNvSpPr/>
          <p:nvPr/>
        </p:nvSpPr>
        <p:spPr>
          <a:xfrm>
            <a:off x="5286375" y="2857500"/>
            <a:ext cx="571500" cy="107156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71546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rgbClr val="000000"/>
                </a:solidFill>
              </a:rPr>
              <a:t>Упражнение № 414.</a:t>
            </a:r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0" y="2508250"/>
            <a:ext cx="8686800" cy="2206625"/>
          </a:xfrm>
        </p:spPr>
        <p:txBody>
          <a:bodyPr>
            <a:normAutofit/>
          </a:bodyPr>
          <a:lstStyle/>
          <a:p>
            <a:pPr marL="73025" indent="55245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4400" dirty="0" smtClean="0">
                <a:solidFill>
                  <a:schemeClr val="accent5">
                    <a:lumMod val="50000"/>
                  </a:schemeClr>
                </a:solidFill>
              </a:rPr>
              <a:t>Небо нахмурилось. Наступила тишина. Капли застучали. Хлынул дождь. Он лил. Я спрятался.</a:t>
            </a:r>
            <a:endParaRPr lang="ru-RU" sz="4400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5" name="Содержимое 5" descr="Гроза.jpg"/>
          <p:cNvPicPr>
            <a:picLocks noGrp="1" noChangeAspect="1"/>
          </p:cNvPicPr>
          <p:nvPr>
            <p:ph idx="4294967295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76250" y="0"/>
            <a:ext cx="8667750" cy="6500813"/>
          </a:xfrm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Другая 3">
      <a:dk1>
        <a:srgbClr val="95FFC5"/>
      </a:dk1>
      <a:lt1>
        <a:srgbClr val="79FFB6"/>
      </a:lt1>
      <a:dk2>
        <a:srgbClr val="D3ECB9"/>
      </a:dk2>
      <a:lt2>
        <a:srgbClr val="D3ECB9"/>
      </a:lt2>
      <a:accent1>
        <a:srgbClr val="CEB966"/>
      </a:accent1>
      <a:accent2>
        <a:srgbClr val="9CB084"/>
      </a:accent2>
      <a:accent3>
        <a:srgbClr val="6BB1C9"/>
      </a:accent3>
      <a:accent4>
        <a:srgbClr val="E1D5A3"/>
      </a:accent4>
      <a:accent5>
        <a:srgbClr val="00B050"/>
      </a:accent5>
      <a:accent6>
        <a:srgbClr val="92D050"/>
      </a:accent6>
      <a:hlink>
        <a:srgbClr val="FFFF00"/>
      </a:hlink>
      <a:folHlink>
        <a:srgbClr val="758C5A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103</TotalTime>
  <Words>45</Words>
  <Application>Microsoft Office PowerPoint</Application>
  <PresentationFormat>Экран (4:3)</PresentationFormat>
  <Paragraphs>8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6" baseType="lpstr">
      <vt:lpstr>Times New Roman</vt:lpstr>
      <vt:lpstr>Arial</vt:lpstr>
      <vt:lpstr>Wingdings 2</vt:lpstr>
      <vt:lpstr>Wingdings</vt:lpstr>
      <vt:lpstr>Wingdings 3</vt:lpstr>
      <vt:lpstr>Calibri</vt:lpstr>
      <vt:lpstr>Апекс</vt:lpstr>
      <vt:lpstr>Урок русского языка     </vt:lpstr>
      <vt:lpstr>Слайд 2</vt:lpstr>
      <vt:lpstr>Сегодня глобус принесли, И было интересно. И про вращение Земли Мне всё теперь известно.</vt:lpstr>
      <vt:lpstr>Слайд 4</vt:lpstr>
      <vt:lpstr>1) Вид предложения по цели высказывания. 2) Вид предложения по интонации. 3) Грамматическая основа. 4) Вид предложения по наличию второстепенных членов предложения. 5) Выписать словосочетания.</vt:lpstr>
      <vt:lpstr>Слайд 6</vt:lpstr>
      <vt:lpstr>               _____       ______   .                     _____                    где?          какие?</vt:lpstr>
      <vt:lpstr>Упражнение № 414.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 русского языка</dc:title>
  <dc:creator>User</dc:creator>
  <cp:lastModifiedBy>User</cp:lastModifiedBy>
  <cp:revision>12</cp:revision>
  <dcterms:created xsi:type="dcterms:W3CDTF">2009-04-23T15:18:54Z</dcterms:created>
  <dcterms:modified xsi:type="dcterms:W3CDTF">2015-01-12T16:16:22Z</dcterms:modified>
</cp:coreProperties>
</file>