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300984" cy="24482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Н. Волков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Волшебник изумрудного города.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3573016"/>
            <a:ext cx="3300573" cy="24482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Внеклассное мероприятие с библиотекарем </a:t>
            </a:r>
          </a:p>
          <a:p>
            <a:r>
              <a:rPr lang="ru-RU" sz="2800" dirty="0" smtClean="0">
                <a:latin typeface="Monotype Corsiva" pitchFamily="66" charset="0"/>
              </a:rPr>
              <a:t>        </a:t>
            </a:r>
            <a:r>
              <a:rPr lang="ru-RU" sz="2800" dirty="0" err="1" smtClean="0">
                <a:latin typeface="Monotype Corsiva" pitchFamily="66" charset="0"/>
              </a:rPr>
              <a:t>Хибиной</a:t>
            </a:r>
            <a:r>
              <a:rPr lang="ru-RU" sz="2800" dirty="0" smtClean="0">
                <a:latin typeface="Monotype Corsiva" pitchFamily="66" charset="0"/>
              </a:rPr>
              <a:t> Т.А.</a:t>
            </a:r>
          </a:p>
          <a:p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           23.10.14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C:\Users\1\Desktop\викторина по ВОлшебник Изум гоорода\IMG_598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 bwMode="auto">
          <a:xfrm>
            <a:off x="1187624" y="908720"/>
            <a:ext cx="2889175" cy="4702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Иштуганов</a:t>
            </a:r>
            <a:r>
              <a:rPr lang="ru-RU" dirty="0" smtClean="0"/>
              <a:t> Марк</a:t>
            </a:r>
            <a:endParaRPr lang="ru-RU" dirty="0"/>
          </a:p>
        </p:txBody>
      </p:sp>
      <p:pic>
        <p:nvPicPr>
          <p:cNvPr id="9218" name="Picture 2" descr="C:\Users\1\Desktop\викторина по ВОлшебник Изум гоорода\IMG_6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>
            <a:off x="1259632" y="1412776"/>
            <a:ext cx="2529135" cy="411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060848"/>
            <a:ext cx="3300984" cy="2999200"/>
          </a:xfrm>
        </p:spPr>
        <p:txBody>
          <a:bodyPr/>
          <a:lstStyle/>
          <a:p>
            <a:r>
              <a:rPr lang="ru-RU" dirty="0" smtClean="0"/>
              <a:t>Вступительное слово…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викторина по ВОлшебник Изум гоорода\IMG_59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>
            <a:off x="1115616" y="1340768"/>
            <a:ext cx="3031345" cy="4317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67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отвечаем…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викторина по ВОлшебник Изум гоорода\IMG_59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>
            <a:off x="1259632" y="1124744"/>
            <a:ext cx="2745159" cy="4468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13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Думаем…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1\Desktop\викторина по ВОлшебник Изум гоорода\IMG_59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 rot="20344257">
            <a:off x="1616465" y="1293299"/>
            <a:ext cx="2502288" cy="4072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44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звездочки за ответы…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1\Desktop\викторина по ВОлшебник Изум гоорода\IMG_59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 rot="21354653">
            <a:off x="1403179" y="1353694"/>
            <a:ext cx="2529135" cy="41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у меня много звезд…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C:\Users\1\Desktop\викторина по ВОлшебник Изум гоорода\IMG_6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2717"/>
          <a:stretch>
            <a:fillRect/>
          </a:stretch>
        </p:blipFill>
        <p:spPr bwMode="auto">
          <a:xfrm>
            <a:off x="1187624" y="1628800"/>
            <a:ext cx="3072060" cy="3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Разгадываем кроссворд…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викторина по ВОлшебник Изум гоорода\IMG_6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>
            <a:off x="1259632" y="908720"/>
            <a:ext cx="2889175" cy="47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861048"/>
            <a:ext cx="3300984" cy="1463040"/>
          </a:xfrm>
        </p:spPr>
        <p:txBody>
          <a:bodyPr/>
          <a:lstStyle/>
          <a:p>
            <a:r>
              <a:rPr lang="ru-RU" dirty="0" smtClean="0"/>
              <a:t>Ответ готов…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C:\Users\1\Desktop\викторина по ВОлшебник Изум гоорода\IMG_5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4720"/>
            <a:ext cx="4672609" cy="350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969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Подсчитываем звезды…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викторина по ВОлшебник Изум гоорода\IMG_6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xfrm>
            <a:off x="1331640" y="1268760"/>
            <a:ext cx="2392162" cy="389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</TotalTime>
  <Words>46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Н. Волков  Волшебник изумрудного города.</vt:lpstr>
      <vt:lpstr>Вступительное слово…</vt:lpstr>
      <vt:lpstr>Мы отвечаем…</vt:lpstr>
      <vt:lpstr>Думаем…</vt:lpstr>
      <vt:lpstr>Собираем звездочки за ответы…</vt:lpstr>
      <vt:lpstr>А у меня много звезд…</vt:lpstr>
      <vt:lpstr>Разгадываем кроссворд…</vt:lpstr>
      <vt:lpstr>Ответ готов…</vt:lpstr>
      <vt:lpstr>Подсчитываем звезды…</vt:lpstr>
      <vt:lpstr>Награждение победителя…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Волков  Волшебник изумрудного города.</dc:title>
  <dc:creator>1</dc:creator>
  <cp:lastModifiedBy>1</cp:lastModifiedBy>
  <cp:revision>4</cp:revision>
  <dcterms:created xsi:type="dcterms:W3CDTF">2014-11-12T04:36:40Z</dcterms:created>
  <dcterms:modified xsi:type="dcterms:W3CDTF">2015-01-16T04:54:28Z</dcterms:modified>
</cp:coreProperties>
</file>