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3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7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1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6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8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8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2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6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1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2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9DA92-C81E-4C46-858F-AD3B7339E0AA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ADF7B-1680-4836-96C4-B95D3897A4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0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umam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042" y="1467549"/>
            <a:ext cx="6858000" cy="197183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Словарные слова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2 класс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«Птицы»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774" y="4320079"/>
            <a:ext cx="3231859" cy="124182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500" dirty="0"/>
              <a:t>Автор: Тугова Татьяна Викторовна</a:t>
            </a:r>
          </a:p>
          <a:p>
            <a:pPr algn="r"/>
            <a:r>
              <a:rPr lang="ru-RU" sz="1500" dirty="0"/>
              <a:t>Учитель начальных классов</a:t>
            </a:r>
          </a:p>
          <a:p>
            <a:pPr algn="r"/>
            <a:r>
              <a:rPr lang="ru-RU" sz="1500" dirty="0"/>
              <a:t>МБОУ СОШ №3</a:t>
            </a:r>
          </a:p>
          <a:p>
            <a:pPr algn="r"/>
            <a:r>
              <a:rPr lang="ru-RU" sz="1500" dirty="0"/>
              <a:t>г.Лысково Нижегородской области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84009" y="6082018"/>
            <a:ext cx="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8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20" y="250250"/>
            <a:ext cx="3913988" cy="1712774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+mn-lt"/>
              </a:rPr>
              <a:t>Эта маленькая птица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Петь большая мастерица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На берёзке средь ветвей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Трель заводит  ……………..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620" y="4009682"/>
            <a:ext cx="1786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С</a:t>
            </a:r>
            <a:r>
              <a:rPr lang="ru-RU" sz="3000" dirty="0">
                <a:solidFill>
                  <a:srgbClr val="FF0000"/>
                </a:solidFill>
              </a:rPr>
              <a:t>О</a:t>
            </a:r>
            <a:r>
              <a:rPr lang="ru-RU" sz="3000" dirty="0"/>
              <a:t>Л</a:t>
            </a:r>
            <a:r>
              <a:rPr lang="ru-RU" sz="3000" dirty="0">
                <a:solidFill>
                  <a:srgbClr val="FF0000"/>
                </a:solidFill>
              </a:rPr>
              <a:t>О</a:t>
            </a:r>
            <a:r>
              <a:rPr lang="ru-RU" sz="3000" dirty="0"/>
              <a:t>ВЕЙ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353" y="2399251"/>
            <a:ext cx="6191814" cy="432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76700" y="254445"/>
            <a:ext cx="725490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latin typeface="+mn-lt"/>
              </a:rPr>
              <a:t>Запиши словарное слово, вставь пропущенную букву. Придумай предложение с этим словом.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6700" y="2713315"/>
            <a:ext cx="26409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С…Л…ВЕЙ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1215" y="2375077"/>
            <a:ext cx="4924338" cy="37856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Птица с большими темными глазками, оперение буроватое, хвост рыжеватый. Соловей перелётная птица, зимует в Африке. Обитает в сырых кустарниковых зарослях, в долинах рек. Гнёзда на земле или очень низко в кустах. Питается пауками, насекомыми, червями, ягодами. Пение очень звучное.</a:t>
            </a:r>
          </a:p>
        </p:txBody>
      </p:sp>
      <p:pic>
        <p:nvPicPr>
          <p:cNvPr id="5" name="Picture 2" descr="https://img-fotki.yandex.ru/get/5113/45025191.30/0_69208_f3b7f06a_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976" y="4994945"/>
            <a:ext cx="1578932" cy="19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7943" y="2710830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1038" y="2710830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124" y="275417"/>
            <a:ext cx="4719332" cy="3457160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+mn-lt"/>
              </a:rPr>
              <a:t>Любопытством этой птицы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Нам нельзя не восхититься!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Что на солнце заблестело,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Стащит ловко и умело.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Ну а новости так те,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Нам "приносит на хвосте".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Белобока, черно ока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И зовут её  </a:t>
            </a:r>
            <a:r>
              <a:rPr lang="ru-RU" sz="3000" dirty="0" smtClean="0">
                <a:latin typeface="+mn-lt"/>
              </a:rPr>
              <a:t>…………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29750" y="4682629"/>
            <a:ext cx="15288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С</a:t>
            </a:r>
            <a:r>
              <a:rPr lang="ru-RU" sz="3000" dirty="0">
                <a:solidFill>
                  <a:srgbClr val="FF0000"/>
                </a:solidFill>
              </a:rPr>
              <a:t>О</a:t>
            </a:r>
            <a:r>
              <a:rPr lang="ru-RU" sz="3000" dirty="0"/>
              <a:t>РОКА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462" y="3322041"/>
            <a:ext cx="5100247" cy="34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2810" y="204111"/>
            <a:ext cx="725490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latin typeface="+mn-lt"/>
              </a:rPr>
              <a:t>Запиши словарное слово, вставь пропущенную букву. Придумай предложение с этим словом.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2810" y="2683953"/>
            <a:ext cx="20888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С…РОКА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1215" y="2375077"/>
            <a:ext cx="4924338" cy="34163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Сороки являются оседлыми птицами. Они обитают в небольших лесах</a:t>
            </a:r>
            <a:r>
              <a:rPr lang="ru-RU" sz="2400" dirty="0" smtClean="0"/>
              <a:t>, в </a:t>
            </a:r>
            <a:r>
              <a:rPr lang="ru-RU" sz="2400" dirty="0"/>
              <a:t>парках, садах, рощах, перелесках, часто неподалёку от человеческого жилья. </a:t>
            </a:r>
            <a:r>
              <a:rPr lang="ru-RU" sz="2400" dirty="0" smtClean="0"/>
              <a:t>В </a:t>
            </a:r>
            <a:r>
              <a:rPr lang="ru-RU" sz="2400" dirty="0"/>
              <a:t>её рацион входят как мелкие млекопитающие, так и насекомые. Сорока считается одной из самых интеллектуальных птиц.</a:t>
            </a:r>
          </a:p>
        </p:txBody>
      </p:sp>
      <p:pic>
        <p:nvPicPr>
          <p:cNvPr id="6" name="Picture 2" descr="https://img-fotki.yandex.ru/get/5113/45025191.30/0_69208_f3b7f06a_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754" y="5011723"/>
            <a:ext cx="1578932" cy="19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3026" y="2683953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876" y="293614"/>
            <a:ext cx="4379577" cy="2751065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+mn-lt"/>
              </a:rPr>
              <a:t>Как в лесу похолодает,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Птички в город прилетают.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Грудкой жёлтой всем знакомы,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Ищут сало на балконах.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Часто в окна к нам стучат,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И пронзительно свистят!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Всем известны эти птицы,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Называются  </a:t>
            </a:r>
            <a:r>
              <a:rPr lang="ru-RU" sz="2700" dirty="0" smtClean="0">
                <a:latin typeface="+mn-lt"/>
              </a:rPr>
              <a:t>…………………</a:t>
            </a:r>
            <a:endParaRPr lang="ru-RU" sz="27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1540" y="4330291"/>
            <a:ext cx="1698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С</a:t>
            </a:r>
            <a:r>
              <a:rPr lang="ru-RU" sz="3000" dirty="0">
                <a:solidFill>
                  <a:srgbClr val="FF0000"/>
                </a:solidFill>
              </a:rPr>
              <a:t>И</a:t>
            </a:r>
            <a:r>
              <a:rPr lang="ru-RU" sz="3000" dirty="0"/>
              <a:t>НИЦА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653" y="2768367"/>
            <a:ext cx="5002880" cy="397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4697" y="178944"/>
            <a:ext cx="725490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latin typeface="+mn-lt"/>
              </a:rPr>
              <a:t>Запиши словарное слово, вставь пропущенную букву. Придумай предложение с этим словом.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697" y="2316934"/>
            <a:ext cx="24411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С…НИЦА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1549" y="1777036"/>
            <a:ext cx="4924338" cy="26776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В дикой природе встречается в разнообразных лесах, обычно на открытых участках, опушках, по берегам водоёмов. </a:t>
            </a:r>
            <a:r>
              <a:rPr lang="ru-RU" sz="2400" dirty="0" smtClean="0"/>
              <a:t>Уничтожая </a:t>
            </a:r>
            <a:r>
              <a:rPr lang="ru-RU" sz="2400" dirty="0"/>
              <a:t>большое количество вредителей леса, приносит несомненную пользу природе. </a:t>
            </a:r>
          </a:p>
        </p:txBody>
      </p:sp>
      <p:pic>
        <p:nvPicPr>
          <p:cNvPr id="5" name="Picture 2" descr="https://img-fotki.yandex.ru/get/5113/45025191.30/0_69208_f3b7f06a_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43" y="5003334"/>
            <a:ext cx="1578932" cy="19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7872" y="2316934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И</a:t>
            </a:r>
            <a:endParaRPr lang="ru-RU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88165" y="246678"/>
            <a:ext cx="323323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 smtClean="0">
                <a:solidFill>
                  <a:srgbClr val="FF0000"/>
                </a:solidFill>
                <a:latin typeface="+mn-lt"/>
              </a:rPr>
              <a:t>Проверь себя.</a:t>
            </a:r>
            <a:endParaRPr lang="ru-RU" sz="27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110" y="1525839"/>
            <a:ext cx="25151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 smtClean="0"/>
              <a:t>В…Р...БЕЙ</a:t>
            </a:r>
            <a:endParaRPr lang="ru-RU" sz="4050" dirty="0"/>
          </a:p>
        </p:txBody>
      </p:sp>
      <p:sp>
        <p:nvSpPr>
          <p:cNvPr id="4" name="TextBox 3"/>
          <p:cNvSpPr txBox="1"/>
          <p:nvPr/>
        </p:nvSpPr>
        <p:spPr>
          <a:xfrm>
            <a:off x="1297495" y="1525839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2850" y="1525839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1233" y="1518144"/>
            <a:ext cx="22587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В…РОНА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2912" y="1518144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5186" y="1510449"/>
            <a:ext cx="21391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ДЯТ…Л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7383" y="1518144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6110" y="2687682"/>
            <a:ext cx="22461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СН…ГИРЬ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2135" y="2687682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4007" y="2687682"/>
            <a:ext cx="26409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С…Л…ВЕЙ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5250" y="2685197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8345" y="2685197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4965" y="2677502"/>
            <a:ext cx="20888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С…РОКА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5181" y="2677502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6110" y="3847040"/>
            <a:ext cx="24411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С…НИЦА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19285" y="3847040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И</a:t>
            </a:r>
            <a:endParaRPr lang="ru-RU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3" grpId="0"/>
      <p:bldP spid="14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904" y="385031"/>
            <a:ext cx="1937604" cy="45316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Ресурсы: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734" y="1101849"/>
            <a:ext cx="78867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ru.wikipedia.org</a:t>
            </a:r>
            <a:r>
              <a:rPr lang="ru-RU" dirty="0" smtClean="0"/>
              <a:t>  -  информация о птицах.</a:t>
            </a:r>
            <a:endParaRPr lang="ru-RU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images.yandex.ru</a:t>
            </a:r>
            <a:r>
              <a:rPr lang="ru-RU" dirty="0" smtClean="0"/>
              <a:t>  - фото</a:t>
            </a:r>
          </a:p>
          <a:p>
            <a:r>
              <a:rPr lang="ru-RU" u="sng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ru-RU" u="sng" dirty="0" smtClean="0">
                <a:solidFill>
                  <a:srgbClr val="0070C0"/>
                </a:solidFill>
                <a:hlinkClick r:id="rId4"/>
              </a:rPr>
              <a:t>www.numama.ru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-  загадки</a:t>
            </a:r>
            <a:endParaRPr lang="ru-RU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195" y="167780"/>
            <a:ext cx="4171950" cy="3363461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+mn-lt"/>
              </a:rPr>
              <a:t>Эту птицу каждый знает,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В теплый край не улетает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Эта птица - круглый год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Во дворе у нас живет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И чирикает она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Громко с самого утра: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- Просыпайтесь поскорей. -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Всех торопит ………………….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7067" y="4915424"/>
            <a:ext cx="1799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В</a:t>
            </a:r>
            <a:r>
              <a:rPr lang="ru-RU" sz="3000" dirty="0">
                <a:solidFill>
                  <a:srgbClr val="FF0000"/>
                </a:solidFill>
              </a:rPr>
              <a:t>О</a:t>
            </a:r>
            <a:r>
              <a:rPr lang="ru-RU" sz="3000" dirty="0"/>
              <a:t>Р</a:t>
            </a:r>
            <a:r>
              <a:rPr lang="ru-RU" sz="3000" dirty="0">
                <a:solidFill>
                  <a:srgbClr val="FF0000"/>
                </a:solidFill>
              </a:rPr>
              <a:t>О</a:t>
            </a:r>
            <a:r>
              <a:rPr lang="ru-RU" sz="3000" dirty="0"/>
              <a:t>БЕЙ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440" y="3594248"/>
            <a:ext cx="4515814" cy="31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771" y="388669"/>
            <a:ext cx="7254905" cy="994172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+mn-lt"/>
              </a:rPr>
              <a:t>Запиши словарное слово, вставь пропущенную букву. Придумай предложение с этим словом.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7270" y="2561257"/>
            <a:ext cx="25151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 smtClean="0"/>
              <a:t>В…Р...БЕЙ</a:t>
            </a:r>
            <a:endParaRPr lang="ru-RU" sz="4050" dirty="0"/>
          </a:p>
        </p:txBody>
      </p:sp>
      <p:sp>
        <p:nvSpPr>
          <p:cNvPr id="4" name="TextBox 3"/>
          <p:cNvSpPr txBox="1"/>
          <p:nvPr/>
        </p:nvSpPr>
        <p:spPr>
          <a:xfrm>
            <a:off x="4538444" y="2743353"/>
            <a:ext cx="4202885" cy="26776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Воробьи́ные</a:t>
            </a:r>
            <a:r>
              <a:rPr lang="ru-RU" sz="2400" dirty="0"/>
              <a:t>  — семейство птиц из отряда воробьинообразных. Представители семейства имеют короткие ноги, многие виды по земле передвигаются прыжками.</a:t>
            </a:r>
          </a:p>
        </p:txBody>
      </p:sp>
      <p:pic>
        <p:nvPicPr>
          <p:cNvPr id="1026" name="Picture 2" descr="https://img-fotki.yandex.ru/get/5113/45025191.30/0_69208_f3b7f06a_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697" y="5020112"/>
            <a:ext cx="1578932" cy="19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8655" y="2561257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010" y="2561257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517" y="159983"/>
            <a:ext cx="4266326" cy="3111114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+mn-lt"/>
              </a:rPr>
              <a:t>Я такая заводная,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Славная и озорная,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По асфальту я хожу,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Вам я люди не служу.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Гордой поступью шагаю,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Чёрный плащик надеваю,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Быстро весело скачу,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Кар, кар, кар, всегда кричу.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92479" y="4619713"/>
            <a:ext cx="16043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В</a:t>
            </a:r>
            <a:r>
              <a:rPr lang="ru-RU" sz="3000" dirty="0">
                <a:solidFill>
                  <a:srgbClr val="FF0000"/>
                </a:solidFill>
              </a:rPr>
              <a:t>О</a:t>
            </a:r>
            <a:r>
              <a:rPr lang="ru-RU" sz="3000" dirty="0"/>
              <a:t>РОНА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110" y="3293838"/>
            <a:ext cx="4476008" cy="33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2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4697" y="371891"/>
            <a:ext cx="725490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latin typeface="+mn-lt"/>
              </a:rPr>
              <a:t>Запиши словарное слово, вставь пропущенную букву. Придумай предложение с этим словом.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196" y="2581188"/>
            <a:ext cx="225873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В…РОНА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4987" y="1806290"/>
            <a:ext cx="5402511" cy="26776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Ворон — всеядная птица, поэтому рацион ворона </a:t>
            </a:r>
            <a:r>
              <a:rPr lang="ru-RU" sz="2400" dirty="0" smtClean="0"/>
              <a:t>разнообразен. </a:t>
            </a:r>
            <a:r>
              <a:rPr lang="ru-RU" sz="2400" dirty="0"/>
              <a:t>Голос ворона — громкое, трубное, гортанное </a:t>
            </a:r>
            <a:r>
              <a:rPr lang="ru-RU" sz="2400" i="1" dirty="0"/>
              <a:t>«</a:t>
            </a:r>
            <a:r>
              <a:rPr lang="ru-RU" sz="2400" i="1" dirty="0" err="1"/>
              <a:t>крух</a:t>
            </a:r>
            <a:r>
              <a:rPr lang="ru-RU" sz="2400" i="1" dirty="0"/>
              <a:t>»</a:t>
            </a:r>
            <a:r>
              <a:rPr lang="ru-RU" sz="2400" dirty="0"/>
              <a:t> или отчётливое </a:t>
            </a:r>
            <a:r>
              <a:rPr lang="ru-RU" sz="2400" i="1" dirty="0"/>
              <a:t>«ток»</a:t>
            </a:r>
            <a:r>
              <a:rPr lang="ru-RU" sz="2400" dirty="0"/>
              <a:t>, а также всем известное карканье. Ворон считается одной из самых умных птиц. </a:t>
            </a:r>
            <a:r>
              <a:rPr lang="ru-RU" sz="2400" dirty="0" smtClean="0"/>
              <a:t>Умеет </a:t>
            </a:r>
            <a:r>
              <a:rPr lang="ru-RU" sz="2400" dirty="0"/>
              <a:t>хорошо передвигаться по земле.</a:t>
            </a:r>
          </a:p>
        </p:txBody>
      </p:sp>
      <p:pic>
        <p:nvPicPr>
          <p:cNvPr id="7" name="Picture 2" descr="https://img-fotki.yandex.ru/get/5113/45025191.30/0_69208_f3b7f06a_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7" y="5062057"/>
            <a:ext cx="1578932" cy="19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0875" y="2581188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rgbClr val="FF0000"/>
                </a:solidFill>
              </a:rPr>
              <a:t>О</a:t>
            </a:r>
            <a:endParaRPr lang="ru-RU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206" y="360727"/>
            <a:ext cx="4228576" cy="215125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+mn-lt"/>
              </a:rPr>
              <a:t>Ходит в красной тюбетейке,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И сидит не на скамейке, 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А на дереве в лесу,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И почти что навесу.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Постучит, букашку схватит</a:t>
            </a:r>
            <a:br>
              <a:rPr lang="ru-RU" sz="2700" dirty="0">
                <a:latin typeface="+mn-lt"/>
              </a:rPr>
            </a:br>
            <a:r>
              <a:rPr lang="ru-RU" sz="2700" dirty="0">
                <a:latin typeface="+mn-lt"/>
              </a:rPr>
              <a:t>Знаменитый "доктор" …….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6609" y="4141540"/>
            <a:ext cx="139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ДЯТ</a:t>
            </a:r>
            <a:r>
              <a:rPr lang="ru-RU" sz="3000" dirty="0">
                <a:solidFill>
                  <a:srgbClr val="FF0000"/>
                </a:solidFill>
              </a:rPr>
              <a:t>Е</a:t>
            </a:r>
            <a:r>
              <a:rPr lang="ru-RU" sz="3000" dirty="0"/>
              <a:t>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963" y="995562"/>
            <a:ext cx="3817808" cy="57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4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08013" y="271223"/>
            <a:ext cx="725490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latin typeface="+mn-lt"/>
              </a:rPr>
              <a:t>Запиши словарное слово, вставь пропущенную букву. Придумай предложение с этим словом.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8013" y="2224656"/>
            <a:ext cx="21391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ДЯТ…Л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4987" y="1806290"/>
            <a:ext cx="5402511" cy="37856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Весной и летом дятлы в больших количествах поедают различных насекомых и их личинок. </a:t>
            </a:r>
            <a:r>
              <a:rPr lang="ru-RU" sz="2400" dirty="0" smtClean="0"/>
              <a:t>Птицы </a:t>
            </a:r>
            <a:r>
              <a:rPr lang="ru-RU" sz="2400" dirty="0"/>
              <a:t>могут лазить по боковым веткам, но никогда не опускаются вниз головой. Птица </a:t>
            </a:r>
            <a:r>
              <a:rPr lang="ru-RU" sz="2400" dirty="0" smtClean="0"/>
              <a:t>долбит преимущественно </a:t>
            </a:r>
            <a:r>
              <a:rPr lang="ru-RU" sz="2400" dirty="0"/>
              <a:t>больные и засохшие деревья, поражённые вредителями, и практически не трогает здоровые. Голос дятла  можно услышать в любое время </a:t>
            </a:r>
            <a:r>
              <a:rPr lang="ru-RU" sz="2400" dirty="0" smtClean="0"/>
              <a:t>года.</a:t>
            </a:r>
            <a:endParaRPr lang="ru-RU" sz="2400" dirty="0"/>
          </a:p>
        </p:txBody>
      </p:sp>
      <p:pic>
        <p:nvPicPr>
          <p:cNvPr id="5" name="Picture 2" descr="https://img-fotki.yandex.ru/get/5113/45025191.30/0_69208_f3b7f06a_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532" y="4986556"/>
            <a:ext cx="1578932" cy="19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0210" y="2232351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>
                <a:solidFill>
                  <a:srgbClr val="FF0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18963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041" y="222833"/>
            <a:ext cx="3624569" cy="2436478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+mn-lt"/>
              </a:rPr>
              <a:t>Чернокрылый,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Красногрудый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И зимой найдет приют: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Не боится он простуды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- С первым снегом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Тут как тут!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8555" y="3994733"/>
            <a:ext cx="1902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СН</a:t>
            </a:r>
            <a:r>
              <a:rPr lang="ru-RU" sz="3000" dirty="0">
                <a:solidFill>
                  <a:srgbClr val="FF0000"/>
                </a:solidFill>
              </a:rPr>
              <a:t>Е</a:t>
            </a:r>
            <a:r>
              <a:rPr lang="ru-RU" sz="3000" dirty="0"/>
              <a:t>ГИРЬ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611" y="2659311"/>
            <a:ext cx="5699797" cy="39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34087" y="145388"/>
            <a:ext cx="725490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latin typeface="+mn-lt"/>
              </a:rPr>
              <a:t>Запиши словарное слово, вставь пропущенную букву. Придумай предложение с этим словом.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4087" y="2509881"/>
            <a:ext cx="22461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dirty="0"/>
              <a:t>СН…ГИРЬ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5714" y="2359245"/>
            <a:ext cx="5083729" cy="30469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Птица мелких размеров, чуть больше воробья. Голова сверху вокруг клюва и глаз — чёрная. Маховые и рулевые перья тоже чёрные, с синим металлическим отливом. Поясница и подхвостье — белые. «Чёрной шапочки», как у взрослых особей, на голове у птенцов нет.</a:t>
            </a:r>
          </a:p>
        </p:txBody>
      </p:sp>
      <p:pic>
        <p:nvPicPr>
          <p:cNvPr id="6" name="Picture 2" descr="https://img-fotki.yandex.ru/get/5113/45025191.30/0_69208_f3b7f06a_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699" y="4902666"/>
            <a:ext cx="1578932" cy="19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80112" y="2509881"/>
            <a:ext cx="47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>
                <a:solidFill>
                  <a:srgbClr val="FF0000"/>
                </a:solidFill>
              </a:rPr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56685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409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Словарные слова 2 класс «Птицы»</vt:lpstr>
      <vt:lpstr>Эту птицу каждый знает, В теплый край не улетает Эта птица - круглый год Во дворе у нас живет И чирикает она Громко с самого утра: - Просыпайтесь поскорей. - Всех торопит ………………….</vt:lpstr>
      <vt:lpstr>Запиши словарное слово, вставь пропущенную букву. Придумай предложение с этим словом.</vt:lpstr>
      <vt:lpstr>Я такая заводная, Славная и озорная, По асфальту я хожу, Вам я люди не служу. Гордой поступью шагаю, Чёрный плащик надеваю, Быстро весело скачу, Кар, кар, кар, всегда кричу.</vt:lpstr>
      <vt:lpstr>Презентация PowerPoint</vt:lpstr>
      <vt:lpstr>Ходит в красной тюбетейке, И сидит не на скамейке,  А на дереве в лесу, И почти что навесу. Постучит, букашку схватит Знаменитый "доктор" …….</vt:lpstr>
      <vt:lpstr>Презентация PowerPoint</vt:lpstr>
      <vt:lpstr>Чернокрылый, Красногрудый И зимой найдет приют: Не боится он простуды - С первым снегом Тут как тут!</vt:lpstr>
      <vt:lpstr>Презентация PowerPoint</vt:lpstr>
      <vt:lpstr>Эта маленькая птица Петь большая мастерица На берёзке средь ветвей Трель заводит  ……………..</vt:lpstr>
      <vt:lpstr>Презентация PowerPoint</vt:lpstr>
      <vt:lpstr>Любопытством этой птицы Нам нельзя не восхититься! Что на солнце заблестело, Стащит ловко и умело. Ну а новости так те, Нам "приносит на хвосте". Белобока, черно ока И зовут её  …………</vt:lpstr>
      <vt:lpstr>Презентация PowerPoint</vt:lpstr>
      <vt:lpstr>Как в лесу похолодает, Птички в город прилетают. Грудкой жёлтой всем знакомы, Ищут сало на балконах. Часто в окна к нам стучат, И пронзительно свистят! Всем известны эти птицы, Называются  …………………</vt:lpstr>
      <vt:lpstr>Презентация PowerPoint</vt:lpstr>
      <vt:lpstr>Презентация PowerPoint</vt:lpstr>
      <vt:lpstr>Ресурсы: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Словарные слова 2 класс «Птицы»</dc:title>
  <dc:creator>home</dc:creator>
  <cp:lastModifiedBy>home</cp:lastModifiedBy>
  <cp:revision>43</cp:revision>
  <dcterms:created xsi:type="dcterms:W3CDTF">2015-01-08T16:39:46Z</dcterms:created>
  <dcterms:modified xsi:type="dcterms:W3CDTF">2015-01-12T08:47:15Z</dcterms:modified>
</cp:coreProperties>
</file>