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F9960-BA7C-480D-9AD2-394C4FEA5A8B}" type="datetimeFigureOut">
              <a:rPr lang="ru-RU" smtClean="0"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657B-2E51-4586-85C6-50608DD597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85786" y="357166"/>
            <a:ext cx="764386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choolBookC-Italic"/>
                <a:cs typeface="Times New Roman" pitchFamily="18" charset="0"/>
              </a:rPr>
              <a:t>Не вырастишь овощей, не сваришь щей. У труса и от тени дрожат колени. Умная голова не скажет пустые слова. В труде рождаются герои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SchoolBookC"/>
                <a:cs typeface="Times New Roman" pitchFamily="18" charset="0"/>
              </a:rPr>
              <a:t>.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428604"/>
            <a:ext cx="58579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i="1" dirty="0"/>
              <a:t>Овощи, щи, колени, слова, герои</a:t>
            </a:r>
            <a:r>
              <a:rPr lang="ru-RU" sz="6600" b="1" dirty="0" smtClean="0"/>
              <a:t>.</a:t>
            </a:r>
            <a:endParaRPr lang="ru-RU" sz="6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3929066"/>
            <a:ext cx="76438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Почему все слова могут быть лишними?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14654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/>
              <a:t>герои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28794" y="857232"/>
            <a:ext cx="68441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одушевлённое имя существительное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643050"/>
            <a:ext cx="16722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/>
              <a:t>овощи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1714488"/>
            <a:ext cx="54470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начинается на букву гласного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571744"/>
            <a:ext cx="1643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/>
              <a:t>слова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2714620"/>
            <a:ext cx="70723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буква безударного гласного в </a:t>
            </a:r>
            <a:r>
              <a:rPr lang="ru-RU" sz="3200" b="1" dirty="0" smtClean="0">
                <a:solidFill>
                  <a:srgbClr val="FF0000"/>
                </a:solidFill>
              </a:rPr>
              <a:t>корне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571876"/>
            <a:ext cx="1857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4000" b="1" i="1" dirty="0" smtClean="0"/>
              <a:t>колени</a:t>
            </a:r>
            <a:endParaRPr lang="ru-RU" sz="4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3714752"/>
            <a:ext cx="63579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больше всего – 6 букв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4786322"/>
            <a:ext cx="9925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/>
              <a:t>щи </a:t>
            </a:r>
            <a:endParaRPr lang="ru-RU" sz="4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4929198"/>
            <a:ext cx="4469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меньше всего – 2 буквы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74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Настенька</dc:creator>
  <cp:lastModifiedBy>Настенька</cp:lastModifiedBy>
  <cp:revision>3</cp:revision>
  <dcterms:created xsi:type="dcterms:W3CDTF">2015-01-12T17:07:45Z</dcterms:created>
  <dcterms:modified xsi:type="dcterms:W3CDTF">2015-01-12T17:34:56Z</dcterms:modified>
</cp:coreProperties>
</file>